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961" r:id="rId2"/>
    <p:sldId id="8963" r:id="rId3"/>
    <p:sldId id="897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88D970-7686-4062-ACCB-07802851BEA1}" v="19" dt="2022-11-20T22:03:29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Cantrell" userId="edb8f765db597cd0" providerId="LiveId" clId="{1A88D970-7686-4062-ACCB-07802851BEA1}"/>
    <pc:docChg chg="addSld modSld">
      <pc:chgData name="Andrew Cantrell" userId="edb8f765db597cd0" providerId="LiveId" clId="{1A88D970-7686-4062-ACCB-07802851BEA1}" dt="2022-11-20T22:03:29.162" v="18"/>
      <pc:docMkLst>
        <pc:docMk/>
      </pc:docMkLst>
      <pc:sldChg chg="addSp modSp add modAnim">
        <pc:chgData name="Andrew Cantrell" userId="edb8f765db597cd0" providerId="LiveId" clId="{1A88D970-7686-4062-ACCB-07802851BEA1}" dt="2022-11-20T22:03:29.162" v="18"/>
        <pc:sldMkLst>
          <pc:docMk/>
          <pc:sldMk cId="542945818" sldId="8979"/>
        </pc:sldMkLst>
        <pc:spChg chg="add mod">
          <ac:chgData name="Andrew Cantrell" userId="edb8f765db597cd0" providerId="LiveId" clId="{1A88D970-7686-4062-ACCB-07802851BEA1}" dt="2022-11-20T22:01:22.872" v="1"/>
          <ac:spMkLst>
            <pc:docMk/>
            <pc:sldMk cId="542945818" sldId="8979"/>
            <ac:spMk id="2" creationId="{58DFDEF2-79F2-C99A-2758-89ED0198B086}"/>
          </ac:spMkLst>
        </pc:spChg>
        <pc:spChg chg="mod">
          <ac:chgData name="Andrew Cantrell" userId="edb8f765db597cd0" providerId="LiveId" clId="{1A88D970-7686-4062-ACCB-07802851BEA1}" dt="2022-11-20T22:02:52.698" v="15" actId="20577"/>
          <ac:spMkLst>
            <pc:docMk/>
            <pc:sldMk cId="542945818" sldId="8979"/>
            <ac:spMk id="6" creationId="{E85AE7E3-BBF5-4872-9041-FEEA8326B6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319C6-5838-4C6A-8340-FAC79252A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DA79E-6C08-4FC0-9948-3556F8FC6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D46A5-9F24-4D22-8433-FB8C382BF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4101CB-1500-4689-9BBC-B47F66522E0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C2216-B0E6-47A8-A05E-808444D5D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37150-8EB2-4FCF-B246-22BF8ABFB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347F9-5A6D-4185-B004-1D2EBF69731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696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543A08-2131-43B8-8231-57464F94E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652C4-61CA-4D80-965E-BB183A7C6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868EC-3270-4F70-8BD7-BA8312C34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101CB-1500-4689-9BBC-B47F66522E0A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2BD09-CB93-4160-92BC-0141323DE4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4DA97-A854-4650-A329-4353EA6438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347F9-5A6D-4185-B004-1D2EBF69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D85D78F-8DB1-40FD-B4F8-4DABFE589A11}"/>
              </a:ext>
            </a:extLst>
          </p:cNvPr>
          <p:cNvSpPr txBox="1"/>
          <p:nvPr/>
        </p:nvSpPr>
        <p:spPr>
          <a:xfrm>
            <a:off x="0" y="5385003"/>
            <a:ext cx="12192000" cy="1862048"/>
          </a:xfrm>
          <a:prstGeom prst="rect">
            <a:avLst/>
          </a:prstGeom>
          <a:noFill/>
          <a:ln>
            <a:noFill/>
          </a:ln>
          <a:effectLst>
            <a:glow rad="101600">
              <a:srgbClr val="FBE991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1" i="0" u="none" strike="noStrike" kern="1200" cap="small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BE991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onotype Corsiva" panose="03010101010201010101" pitchFamily="66" charset="0"/>
                <a:ea typeface="+mn-ea"/>
                <a:cs typeface="Vijaya" panose="020B0502040204020203" pitchFamily="18" charset="0"/>
              </a:rPr>
              <a:t>Blessed</a:t>
            </a:r>
            <a:endParaRPr kumimoji="0" lang="en-US" sz="9600" b="1" i="0" u="none" strike="noStrike" kern="1200" cap="small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glow rad="101600">
                  <a:srgbClr val="FBE991">
                    <a:alpha val="60000"/>
                  </a:srgb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onotype Corsiva" panose="03010101010201010101" pitchFamily="66" charset="0"/>
              <a:ea typeface="+mn-ea"/>
              <a:cs typeface="Vijaya" panose="020B05020402040202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FBF0B6-3EA5-4E9C-BAFF-1F9658A1480F}"/>
              </a:ext>
            </a:extLst>
          </p:cNvPr>
          <p:cNvSpPr txBox="1"/>
          <p:nvPr/>
        </p:nvSpPr>
        <p:spPr>
          <a:xfrm>
            <a:off x="164306" y="17826"/>
            <a:ext cx="11966352" cy="563231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January – 		“Theirs is the Kingdom of Heaven”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February – 		Blessed Are The Poor In Spirit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March – 			Blessed Are Those Who Mourn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April – 			Blessed Are The Meek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May – 			Blessed Are Those Who Hunger And Thirst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June – 			Blessed Are The Merciful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July – 			Blessed Are The Pure In Heart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August – 			Blessed Are The Peacemakers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September – 		Blessed Are The Persecuted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October – 		Rejoice In Your Reward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November – 		The Salt of the Earth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December – 		The Light of the World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128829-D66D-4BBE-AB9D-E7CFB08E73FF}"/>
              </a:ext>
            </a:extLst>
          </p:cNvPr>
          <p:cNvSpPr txBox="1"/>
          <p:nvPr/>
        </p:nvSpPr>
        <p:spPr>
          <a:xfrm>
            <a:off x="0" y="6258875"/>
            <a:ext cx="222170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2022 Theme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2BA7E6-3A94-45D4-AD8F-E6E9C508A20E}"/>
              </a:ext>
            </a:extLst>
          </p:cNvPr>
          <p:cNvSpPr txBox="1"/>
          <p:nvPr/>
        </p:nvSpPr>
        <p:spPr>
          <a:xfrm>
            <a:off x="9544050" y="6320430"/>
            <a:ext cx="278957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Matthew 5:1-16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792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496373F-DF9B-4090-921E-81728C977280}"/>
              </a:ext>
            </a:extLst>
          </p:cNvPr>
          <p:cNvSpPr txBox="1"/>
          <p:nvPr/>
        </p:nvSpPr>
        <p:spPr>
          <a:xfrm>
            <a:off x="0" y="119689"/>
            <a:ext cx="12192000" cy="790985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small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-Salt Seasons and Flavors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small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small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small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-Salt Preserves, Disinfects, &amp; Saves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0" cap="small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small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small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-Salt can Deter and Destroy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0" u="none" strike="noStrike" kern="0" cap="small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0" u="none" strike="noStrike" kern="0" cap="small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0" cap="none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5AE7E3-BBF5-4872-9041-FEEA8326B63E}"/>
              </a:ext>
            </a:extLst>
          </p:cNvPr>
          <p:cNvSpPr txBox="1"/>
          <p:nvPr/>
        </p:nvSpPr>
        <p:spPr>
          <a:xfrm>
            <a:off x="770965" y="1168753"/>
            <a:ext cx="11421035" cy="618630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1" u="none" strike="noStrike" kern="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-Mk 9: 49-50 / Col. 4:6 / Rom. 12:14-21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1" u="none" strike="noStrike" kern="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	</a:t>
            </a:r>
            <a:endParaRPr kumimoji="0" lang="en-US" sz="2800" b="0" i="1" u="none" strike="noStrike" kern="0" cap="none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1" u="none" strike="noStrike" kern="0" cap="none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0" cap="none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1" u="none" strike="noStrike" kern="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-Noah, Lot, Joseph - the remnant principle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1" u="none" strike="noStrike" kern="0" cap="none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0" cap="none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0" cap="none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1" u="none" strike="noStrike" kern="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-Deut. 29:33 / Judg. 9:45 / 1 John 3:1-10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1" u="none" strike="noStrike" kern="0" cap="none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07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496373F-DF9B-4090-921E-81728C977280}"/>
              </a:ext>
            </a:extLst>
          </p:cNvPr>
          <p:cNvSpPr txBox="1"/>
          <p:nvPr/>
        </p:nvSpPr>
        <p:spPr>
          <a:xfrm>
            <a:off x="0" y="119689"/>
            <a:ext cx="12192000" cy="790985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small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-Salt in the Sacrifice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small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small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small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-Covenant of Salt (Priest &amp; King)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0" cap="small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small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small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-Are we Salting Christ’s Sacrifice?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0" u="none" strike="noStrike" kern="0" cap="small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0" u="none" strike="noStrike" kern="0" cap="small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0" cap="none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5AE7E3-BBF5-4872-9041-FEEA8326B63E}"/>
              </a:ext>
            </a:extLst>
          </p:cNvPr>
          <p:cNvSpPr txBox="1"/>
          <p:nvPr/>
        </p:nvSpPr>
        <p:spPr>
          <a:xfrm>
            <a:off x="770965" y="1168753"/>
            <a:ext cx="11421035" cy="618630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1" u="none" strike="noStrike" kern="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-Leviticus 2:13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1" u="none" strike="noStrike" kern="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	</a:t>
            </a:r>
            <a:endParaRPr kumimoji="0" lang="en-US" sz="2800" b="0" i="1" u="none" strike="noStrike" kern="0" cap="none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1" u="none" strike="noStrike" kern="0" cap="none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0" cap="none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1" u="none" strike="noStrike" kern="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-Numbers 18:19 / 2 Chronicles 13:5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1" u="none" strike="noStrike" kern="0" cap="none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0" cap="none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0" cap="none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1" u="none" strike="noStrike" kern="0" cap="none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- Psalm 110 / Luke 14: 25-35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1" u="none" strike="noStrike" kern="0" cap="none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DFDEF2-79F2-C99A-2758-89ED0198B086}"/>
              </a:ext>
            </a:extLst>
          </p:cNvPr>
          <p:cNvSpPr txBox="1"/>
          <p:nvPr/>
        </p:nvSpPr>
        <p:spPr>
          <a:xfrm>
            <a:off x="6863861" y="237392"/>
            <a:ext cx="535451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4000" b="0" i="0" u="none" strike="noStrike" kern="0" cap="small" spc="0" normalizeH="0" baseline="0" noProof="0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(Is there salt in ours)</a:t>
            </a:r>
          </a:p>
          <a:p>
            <a:pPr algn="ctr"/>
            <a:endParaRPr lang="en-US" sz="2000" kern="0" cap="small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pPr algn="ctr"/>
            <a:r>
              <a:rPr lang="en-US" sz="4800" i="1" kern="0" cap="small" dirty="0">
                <a:ln w="19050">
                  <a:noFill/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masis MT Pro" panose="02040504050005020304" pitchFamily="18" charset="0"/>
                <a:ea typeface="Meiryo" panose="020B0604030504040204" pitchFamily="34" charset="-128"/>
                <a:cs typeface="Vijaya" panose="02020604020202020204" pitchFamily="18" charset="0"/>
              </a:rPr>
              <a:t>Mark 9:49-50</a:t>
            </a:r>
            <a:endParaRPr kumimoji="0" lang="en-US" sz="6600" b="0" i="1" u="none" strike="noStrike" kern="0" cap="small" spc="0" normalizeH="0" baseline="0" noProof="0" dirty="0">
              <a:ln w="19050">
                <a:noFill/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masis MT Pro" panose="02040504050005020304" pitchFamily="18" charset="0"/>
              <a:ea typeface="Meiryo" panose="020B0604030504040204" pitchFamily="34" charset="-128"/>
              <a:cs typeface="Vijaya" panose="02020604020202020204" pitchFamily="18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294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229</Words>
  <Application>Microsoft Office PowerPoint</Application>
  <PresentationFormat>Widescreen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Amasis MT Pro</vt:lpstr>
      <vt:lpstr>Arial</vt:lpstr>
      <vt:lpstr>Calibri</vt:lpstr>
      <vt:lpstr>Calibri Light</vt:lpstr>
      <vt:lpstr>Monotype Corsiva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Cantrell</dc:creator>
  <cp:lastModifiedBy>Andrew Cantrell</cp:lastModifiedBy>
  <cp:revision>1</cp:revision>
  <dcterms:created xsi:type="dcterms:W3CDTF">2022-11-13T14:23:12Z</dcterms:created>
  <dcterms:modified xsi:type="dcterms:W3CDTF">2022-11-20T22:03:32Z</dcterms:modified>
</cp:coreProperties>
</file>