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868" r:id="rId2"/>
    <p:sldId id="48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1AE111-39BB-4AC9-954A-F0FA979E904B}" v="360" dt="2020-12-13T14:30:27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Cantrell" userId="edb8f765db597cd0" providerId="LiveId" clId="{621AE111-39BB-4AC9-954A-F0FA979E904B}"/>
    <pc:docChg chg="custSel modSld">
      <pc:chgData name="Andrew Cantrell" userId="edb8f765db597cd0" providerId="LiveId" clId="{621AE111-39BB-4AC9-954A-F0FA979E904B}" dt="2020-12-13T14:30:31.670" v="613" actId="1076"/>
      <pc:docMkLst>
        <pc:docMk/>
      </pc:docMkLst>
      <pc:sldChg chg="addSp delSp modSp mod modAnim">
        <pc:chgData name="Andrew Cantrell" userId="edb8f765db597cd0" providerId="LiveId" clId="{621AE111-39BB-4AC9-954A-F0FA979E904B}" dt="2020-12-13T14:07:14.550" v="102"/>
        <pc:sldMkLst>
          <pc:docMk/>
          <pc:sldMk cId="3589233200" sldId="4868"/>
        </pc:sldMkLst>
        <pc:spChg chg="add del mod">
          <ac:chgData name="Andrew Cantrell" userId="edb8f765db597cd0" providerId="LiveId" clId="{621AE111-39BB-4AC9-954A-F0FA979E904B}" dt="2020-12-13T14:02:55.868" v="2" actId="478"/>
          <ac:spMkLst>
            <pc:docMk/>
            <pc:sldMk cId="3589233200" sldId="4868"/>
            <ac:spMk id="3" creationId="{A9863BEF-6FFA-44DE-8A12-72E8336F80D9}"/>
          </ac:spMkLst>
        </pc:spChg>
        <pc:spChg chg="add mod">
          <ac:chgData name="Andrew Cantrell" userId="edb8f765db597cd0" providerId="LiveId" clId="{621AE111-39BB-4AC9-954A-F0FA979E904B}" dt="2020-12-13T14:03:58.684" v="34" actId="1076"/>
          <ac:spMkLst>
            <pc:docMk/>
            <pc:sldMk cId="3589233200" sldId="4868"/>
            <ac:spMk id="5" creationId="{DA0FC3FA-5AE8-4693-8CDB-4CE66E70ABEB}"/>
          </ac:spMkLst>
        </pc:spChg>
        <pc:spChg chg="add mod">
          <ac:chgData name="Andrew Cantrell" userId="edb8f765db597cd0" providerId="LiveId" clId="{621AE111-39BB-4AC9-954A-F0FA979E904B}" dt="2020-12-13T14:04:02.806" v="35" actId="1076"/>
          <ac:spMkLst>
            <pc:docMk/>
            <pc:sldMk cId="3589233200" sldId="4868"/>
            <ac:spMk id="6" creationId="{8DF7D16C-036F-4E4D-AFB9-17B9272FD6EE}"/>
          </ac:spMkLst>
        </pc:spChg>
        <pc:spChg chg="add mod">
          <ac:chgData name="Andrew Cantrell" userId="edb8f765db597cd0" providerId="LiveId" clId="{621AE111-39BB-4AC9-954A-F0FA979E904B}" dt="2020-12-13T14:05:44.543" v="71" actId="14100"/>
          <ac:spMkLst>
            <pc:docMk/>
            <pc:sldMk cId="3589233200" sldId="4868"/>
            <ac:spMk id="7" creationId="{3FD5AB45-F518-4666-AB3D-7358DC872921}"/>
          </ac:spMkLst>
        </pc:spChg>
        <pc:spChg chg="add mod">
          <ac:chgData name="Andrew Cantrell" userId="edb8f765db597cd0" providerId="LiveId" clId="{621AE111-39BB-4AC9-954A-F0FA979E904B}" dt="2020-12-13T14:06:22.628" v="98" actId="20577"/>
          <ac:spMkLst>
            <pc:docMk/>
            <pc:sldMk cId="3589233200" sldId="4868"/>
            <ac:spMk id="8" creationId="{8151051D-CD72-499D-AA83-C8B068B9B31D}"/>
          </ac:spMkLst>
        </pc:spChg>
      </pc:sldChg>
      <pc:sldChg chg="addSp delSp modSp mod modAnim">
        <pc:chgData name="Andrew Cantrell" userId="edb8f765db597cd0" providerId="LiveId" clId="{621AE111-39BB-4AC9-954A-F0FA979E904B}" dt="2020-12-13T14:30:31.670" v="613" actId="1076"/>
        <pc:sldMkLst>
          <pc:docMk/>
          <pc:sldMk cId="2249272522" sldId="4869"/>
        </pc:sldMkLst>
        <pc:spChg chg="add del mod">
          <ac:chgData name="Andrew Cantrell" userId="edb8f765db597cd0" providerId="LiveId" clId="{621AE111-39BB-4AC9-954A-F0FA979E904B}" dt="2020-12-13T14:07:47.325" v="104" actId="478"/>
          <ac:spMkLst>
            <pc:docMk/>
            <pc:sldMk cId="2249272522" sldId="4869"/>
            <ac:spMk id="3" creationId="{5E33C757-46CD-45A8-82BE-CBB28652BFC2}"/>
          </ac:spMkLst>
        </pc:spChg>
        <pc:spChg chg="mod">
          <ac:chgData name="Andrew Cantrell" userId="edb8f765db597cd0" providerId="LiveId" clId="{621AE111-39BB-4AC9-954A-F0FA979E904B}" dt="2020-12-13T14:08:50.798" v="118" actId="403"/>
          <ac:spMkLst>
            <pc:docMk/>
            <pc:sldMk cId="2249272522" sldId="4869"/>
            <ac:spMk id="4" creationId="{2274AF29-667F-4D33-A5F5-B30C8D635DBA}"/>
          </ac:spMkLst>
        </pc:spChg>
        <pc:spChg chg="add mod">
          <ac:chgData name="Andrew Cantrell" userId="edb8f765db597cd0" providerId="LiveId" clId="{621AE111-39BB-4AC9-954A-F0FA979E904B}" dt="2020-12-13T14:08:57.350" v="123" actId="1036"/>
          <ac:spMkLst>
            <pc:docMk/>
            <pc:sldMk cId="2249272522" sldId="4869"/>
            <ac:spMk id="5" creationId="{ACDA904A-6CA9-479A-8A3D-495300CD394D}"/>
          </ac:spMkLst>
        </pc:spChg>
        <pc:spChg chg="add mod">
          <ac:chgData name="Andrew Cantrell" userId="edb8f765db597cd0" providerId="LiveId" clId="{621AE111-39BB-4AC9-954A-F0FA979E904B}" dt="2020-12-13T14:08:57.350" v="123" actId="1036"/>
          <ac:spMkLst>
            <pc:docMk/>
            <pc:sldMk cId="2249272522" sldId="4869"/>
            <ac:spMk id="6" creationId="{87019BD9-D86E-4A06-960F-9E21AB248642}"/>
          </ac:spMkLst>
        </pc:spChg>
        <pc:spChg chg="add mod">
          <ac:chgData name="Andrew Cantrell" userId="edb8f765db597cd0" providerId="LiveId" clId="{621AE111-39BB-4AC9-954A-F0FA979E904B}" dt="2020-12-13T14:13:18.452" v="221" actId="14100"/>
          <ac:spMkLst>
            <pc:docMk/>
            <pc:sldMk cId="2249272522" sldId="4869"/>
            <ac:spMk id="7" creationId="{49E3B4FF-5E32-4E53-85E2-656B6D1F85CE}"/>
          </ac:spMkLst>
        </pc:spChg>
        <pc:spChg chg="add mod">
          <ac:chgData name="Andrew Cantrell" userId="edb8f765db597cd0" providerId="LiveId" clId="{621AE111-39BB-4AC9-954A-F0FA979E904B}" dt="2020-12-13T14:13:13.329" v="218" actId="20577"/>
          <ac:spMkLst>
            <pc:docMk/>
            <pc:sldMk cId="2249272522" sldId="4869"/>
            <ac:spMk id="8" creationId="{16EC33C6-0701-46C0-875B-3A495E192BD0}"/>
          </ac:spMkLst>
        </pc:spChg>
        <pc:spChg chg="add mod">
          <ac:chgData name="Andrew Cantrell" userId="edb8f765db597cd0" providerId="LiveId" clId="{621AE111-39BB-4AC9-954A-F0FA979E904B}" dt="2020-12-13T14:12:33.464" v="194" actId="14100"/>
          <ac:spMkLst>
            <pc:docMk/>
            <pc:sldMk cId="2249272522" sldId="4869"/>
            <ac:spMk id="9" creationId="{56A849FD-45F3-4F81-8451-B83274258F55}"/>
          </ac:spMkLst>
        </pc:spChg>
        <pc:spChg chg="add mod">
          <ac:chgData name="Andrew Cantrell" userId="edb8f765db597cd0" providerId="LiveId" clId="{621AE111-39BB-4AC9-954A-F0FA979E904B}" dt="2020-12-13T14:20:34.229" v="363" actId="114"/>
          <ac:spMkLst>
            <pc:docMk/>
            <pc:sldMk cId="2249272522" sldId="4869"/>
            <ac:spMk id="10" creationId="{75731B6F-F223-4ABD-903C-774E8FCE6DAC}"/>
          </ac:spMkLst>
        </pc:spChg>
        <pc:spChg chg="add mod">
          <ac:chgData name="Andrew Cantrell" userId="edb8f765db597cd0" providerId="LiveId" clId="{621AE111-39BB-4AC9-954A-F0FA979E904B}" dt="2020-12-13T14:15:39.136" v="278" actId="14100"/>
          <ac:spMkLst>
            <pc:docMk/>
            <pc:sldMk cId="2249272522" sldId="4869"/>
            <ac:spMk id="11" creationId="{57BFACE5-27D7-464F-946C-3FFD987D0131}"/>
          </ac:spMkLst>
        </pc:spChg>
        <pc:spChg chg="add mod">
          <ac:chgData name="Andrew Cantrell" userId="edb8f765db597cd0" providerId="LiveId" clId="{621AE111-39BB-4AC9-954A-F0FA979E904B}" dt="2020-12-13T14:21:29.857" v="398" actId="6549"/>
          <ac:spMkLst>
            <pc:docMk/>
            <pc:sldMk cId="2249272522" sldId="4869"/>
            <ac:spMk id="12" creationId="{23B40923-BDDA-473A-B6FF-C115E4580394}"/>
          </ac:spMkLst>
        </pc:spChg>
        <pc:spChg chg="add mod">
          <ac:chgData name="Andrew Cantrell" userId="edb8f765db597cd0" providerId="LiveId" clId="{621AE111-39BB-4AC9-954A-F0FA979E904B}" dt="2020-12-13T14:22:44.531" v="415" actId="14100"/>
          <ac:spMkLst>
            <pc:docMk/>
            <pc:sldMk cId="2249272522" sldId="4869"/>
            <ac:spMk id="13" creationId="{47858A6C-EB7D-460B-897F-0AAEBE35163C}"/>
          </ac:spMkLst>
        </pc:spChg>
        <pc:spChg chg="add mod">
          <ac:chgData name="Andrew Cantrell" userId="edb8f765db597cd0" providerId="LiveId" clId="{621AE111-39BB-4AC9-954A-F0FA979E904B}" dt="2020-12-13T14:28:35.040" v="558" actId="14100"/>
          <ac:spMkLst>
            <pc:docMk/>
            <pc:sldMk cId="2249272522" sldId="4869"/>
            <ac:spMk id="14" creationId="{F5E9C212-6725-48C4-9292-28B7383C4DAD}"/>
          </ac:spMkLst>
        </pc:spChg>
        <pc:spChg chg="add mod">
          <ac:chgData name="Andrew Cantrell" userId="edb8f765db597cd0" providerId="LiveId" clId="{621AE111-39BB-4AC9-954A-F0FA979E904B}" dt="2020-12-13T14:29:36.884" v="574" actId="1076"/>
          <ac:spMkLst>
            <pc:docMk/>
            <pc:sldMk cId="2249272522" sldId="4869"/>
            <ac:spMk id="15" creationId="{C7603C9D-8491-4223-8F01-CC16FDF47FC7}"/>
          </ac:spMkLst>
        </pc:spChg>
        <pc:spChg chg="add mod">
          <ac:chgData name="Andrew Cantrell" userId="edb8f765db597cd0" providerId="LiveId" clId="{621AE111-39BB-4AC9-954A-F0FA979E904B}" dt="2020-12-13T14:30:31.670" v="613" actId="1076"/>
          <ac:spMkLst>
            <pc:docMk/>
            <pc:sldMk cId="2249272522" sldId="4869"/>
            <ac:spMk id="16" creationId="{67670A26-ACF7-4AD9-9EC9-B2C9B44BA2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E629EC2-F41D-4514-A845-CE07E1AA58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211FEE6-D7F9-4437-8E0E-151A7AF5AB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0C1D-234F-4220-9A5B-789E226D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79E238-AB04-42FE-A6C6-3A8C8BB9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4A13-239B-4194-AEF2-ADF3E80D678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768F5-4829-4FEF-8592-33076DA4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295B0-906F-4E87-97DB-547250C4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DDF-9060-47B4-B41C-C89AC81BD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29EC2-F41D-4514-A845-CE07E1AA581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FEE6-D7F9-4437-8E0E-151A7AF5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0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74AF29-667F-4D33-A5F5-B30C8D635DBA}"/>
              </a:ext>
            </a:extLst>
          </p:cNvPr>
          <p:cNvSpPr txBox="1"/>
          <p:nvPr/>
        </p:nvSpPr>
        <p:spPr>
          <a:xfrm>
            <a:off x="0" y="0"/>
            <a:ext cx="98844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Do Not Add To or Take Away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From God’s Word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0FC3FA-5AE8-4693-8CDB-4CE66E70ABEB}"/>
              </a:ext>
            </a:extLst>
          </p:cNvPr>
          <p:cNvSpPr txBox="1"/>
          <p:nvPr/>
        </p:nvSpPr>
        <p:spPr>
          <a:xfrm>
            <a:off x="129586" y="2534653"/>
            <a:ext cx="48126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How the Bible Begins: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F7D16C-036F-4E4D-AFB9-17B9272FD6EE}"/>
              </a:ext>
            </a:extLst>
          </p:cNvPr>
          <p:cNvSpPr txBox="1"/>
          <p:nvPr/>
        </p:nvSpPr>
        <p:spPr>
          <a:xfrm>
            <a:off x="129586" y="4130842"/>
            <a:ext cx="48126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How the Bible Ends: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D5AB45-F518-4666-AB3D-7358DC872921}"/>
              </a:ext>
            </a:extLst>
          </p:cNvPr>
          <p:cNvSpPr txBox="1"/>
          <p:nvPr/>
        </p:nvSpPr>
        <p:spPr>
          <a:xfrm>
            <a:off x="707101" y="3180984"/>
            <a:ext cx="448252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Genesis 2:16-17 / 3:1-4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51051D-CD72-499D-AA83-C8B068B9B31D}"/>
              </a:ext>
            </a:extLst>
          </p:cNvPr>
          <p:cNvSpPr txBox="1"/>
          <p:nvPr/>
        </p:nvSpPr>
        <p:spPr>
          <a:xfrm>
            <a:off x="763248" y="4757534"/>
            <a:ext cx="448252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Revelation 22:18-19</a:t>
            </a:r>
          </a:p>
        </p:txBody>
      </p:sp>
    </p:spTree>
    <p:extLst>
      <p:ext uri="{BB962C8B-B14F-4D97-AF65-F5344CB8AC3E}">
        <p14:creationId xmlns:p14="http://schemas.microsoft.com/office/powerpoint/2010/main" val="358923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8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74AF29-667F-4D33-A5F5-B30C8D635DBA}"/>
              </a:ext>
            </a:extLst>
          </p:cNvPr>
          <p:cNvSpPr txBox="1"/>
          <p:nvPr/>
        </p:nvSpPr>
        <p:spPr>
          <a:xfrm>
            <a:off x="0" y="0"/>
            <a:ext cx="12191999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Do Not Add To or Take Away from God’s Word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DA904A-6CA9-479A-8A3D-495300CD394D}"/>
              </a:ext>
            </a:extLst>
          </p:cNvPr>
          <p:cNvSpPr txBox="1"/>
          <p:nvPr/>
        </p:nvSpPr>
        <p:spPr>
          <a:xfrm>
            <a:off x="70592" y="784510"/>
            <a:ext cx="48126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How the Bible Begins: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019BD9-D86E-4A06-960F-9E21AB248642}"/>
              </a:ext>
            </a:extLst>
          </p:cNvPr>
          <p:cNvSpPr txBox="1"/>
          <p:nvPr/>
        </p:nvSpPr>
        <p:spPr>
          <a:xfrm>
            <a:off x="70592" y="1519860"/>
            <a:ext cx="48126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How the Bible Ends: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E3B4FF-5E32-4E53-85E2-656B6D1F85CE}"/>
              </a:ext>
            </a:extLst>
          </p:cNvPr>
          <p:cNvSpPr txBox="1"/>
          <p:nvPr/>
        </p:nvSpPr>
        <p:spPr>
          <a:xfrm>
            <a:off x="4883223" y="784510"/>
            <a:ext cx="474255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Genesis 2: 16-17 / 3: 1-4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EC33C6-0701-46C0-875B-3A495E192BD0}"/>
              </a:ext>
            </a:extLst>
          </p:cNvPr>
          <p:cNvSpPr txBox="1"/>
          <p:nvPr/>
        </p:nvSpPr>
        <p:spPr>
          <a:xfrm>
            <a:off x="4883224" y="1528414"/>
            <a:ext cx="448252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Revelation 22: 18-19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A849FD-45F3-4F81-8451-B83274258F55}"/>
              </a:ext>
            </a:extLst>
          </p:cNvPr>
          <p:cNvSpPr txBox="1"/>
          <p:nvPr/>
        </p:nvSpPr>
        <p:spPr>
          <a:xfrm>
            <a:off x="70591" y="2263764"/>
            <a:ext cx="398029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Other Warnings: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31B6F-F223-4ABD-903C-774E8FCE6DAC}"/>
              </a:ext>
            </a:extLst>
          </p:cNvPr>
          <p:cNvSpPr txBox="1"/>
          <p:nvPr/>
        </p:nvSpPr>
        <p:spPr>
          <a:xfrm>
            <a:off x="4050890" y="2269218"/>
            <a:ext cx="7964129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Deuteronomy 4:2 / 12: 1-4, 29-32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Joshua 1: 7 / 6 </a:t>
            </a:r>
            <a:r>
              <a:rPr kumimoji="0" lang="en-US" sz="3600" b="1" i="1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(Jericho) </a:t>
            </a: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/ 7: 1, 10-11 </a:t>
            </a:r>
            <a:r>
              <a:rPr kumimoji="0" lang="en-US" sz="3600" b="1" i="1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(Ai)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BFACE5-27D7-464F-946C-3FFD987D0131}"/>
              </a:ext>
            </a:extLst>
          </p:cNvPr>
          <p:cNvSpPr txBox="1"/>
          <p:nvPr/>
        </p:nvSpPr>
        <p:spPr>
          <a:xfrm>
            <a:off x="70591" y="3624740"/>
            <a:ext cx="375415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Why it Matters: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B40923-BDDA-473A-B6FF-C115E4580394}"/>
              </a:ext>
            </a:extLst>
          </p:cNvPr>
          <p:cNvSpPr txBox="1"/>
          <p:nvPr/>
        </p:nvSpPr>
        <p:spPr>
          <a:xfrm>
            <a:off x="3824748" y="3624740"/>
            <a:ext cx="361827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Proverbs</a:t>
            </a:r>
            <a:r>
              <a:rPr kumimoji="0" lang="en-US" sz="3600" b="1" i="0" u="none" strike="noStrike" kern="1200" cap="small" spc="0" normalizeH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 30: 5-6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858A6C-EB7D-460B-897F-0AAEBE35163C}"/>
              </a:ext>
            </a:extLst>
          </p:cNvPr>
          <p:cNvSpPr txBox="1"/>
          <p:nvPr/>
        </p:nvSpPr>
        <p:spPr>
          <a:xfrm>
            <a:off x="70591" y="4405554"/>
            <a:ext cx="327237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How we do it: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E9C212-6725-48C4-9292-28B7383C4DAD}"/>
              </a:ext>
            </a:extLst>
          </p:cNvPr>
          <p:cNvSpPr txBox="1"/>
          <p:nvPr/>
        </p:nvSpPr>
        <p:spPr>
          <a:xfrm>
            <a:off x="3342968" y="4407302"/>
            <a:ext cx="3844413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Traditions</a:t>
            </a:r>
            <a:r>
              <a:rPr kumimoji="0" lang="en-US" sz="3600" b="1" i="0" u="none" strike="noStrike" kern="1200" cap="small" spc="0" normalizeH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cap="small" dirty="0"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fornian FB" panose="0207040306080B030204" pitchFamily="18" charset="0"/>
              </a:rPr>
              <a:t>Opinions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Laziness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cap="small" dirty="0"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fornian FB" panose="0207040306080B030204" pitchFamily="18" charset="0"/>
              </a:rPr>
              <a:t>Disobedience </a:t>
            </a:r>
            <a:endParaRPr kumimoji="0" lang="en-US" sz="3600" b="1" i="0" u="none" strike="noStrike" kern="1200" cap="small" spc="0" normalizeH="0" noProof="0" dirty="0">
              <a:ln>
                <a:noFill/>
              </a:ln>
              <a:solidFill>
                <a:srgbClr val="FFCC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603C9D-8491-4223-8F01-CC16FDF47FC7}"/>
              </a:ext>
            </a:extLst>
          </p:cNvPr>
          <p:cNvSpPr txBox="1"/>
          <p:nvPr/>
        </p:nvSpPr>
        <p:spPr>
          <a:xfrm>
            <a:off x="9099756" y="5969735"/>
            <a:ext cx="244331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1 Peter 4:11</a:t>
            </a:r>
            <a:endParaRPr kumimoji="0" lang="en-US" sz="3600" b="1" i="0" u="none" strike="noStrike" kern="1200" cap="small" spc="0" normalizeH="0" noProof="0" dirty="0">
              <a:ln>
                <a:noFill/>
              </a:ln>
              <a:solidFill>
                <a:srgbClr val="FFCC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670A26-ACF7-4AD9-9EC9-B2C9B44BA254}"/>
              </a:ext>
            </a:extLst>
          </p:cNvPr>
          <p:cNvSpPr txBox="1"/>
          <p:nvPr/>
        </p:nvSpPr>
        <p:spPr>
          <a:xfrm>
            <a:off x="8849034" y="4153716"/>
            <a:ext cx="299215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God is Glorified by HIS WORDS</a:t>
            </a:r>
            <a:r>
              <a:rPr kumimoji="0" lang="en-US" sz="3600" b="1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 </a:t>
            </a:r>
            <a:endParaRPr kumimoji="0" lang="en-US" sz="3600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27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113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Californian FB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Cantrell</dc:creator>
  <cp:lastModifiedBy>Andrew Cantrell</cp:lastModifiedBy>
  <cp:revision>1</cp:revision>
  <dcterms:created xsi:type="dcterms:W3CDTF">2020-12-12T17:10:55Z</dcterms:created>
  <dcterms:modified xsi:type="dcterms:W3CDTF">2020-12-13T14:30:50Z</dcterms:modified>
</cp:coreProperties>
</file>