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8AF"/>
    <a:srgbClr val="6917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0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6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5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1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6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6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0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4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5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8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EB604-FB03-4742-8F80-F6E8BB87E3C4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51212-4987-465C-9936-1E4E0ECAA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44704" y="4091683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spc="-3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TRUST</a:t>
            </a:r>
            <a:r>
              <a:rPr lang="en-US" sz="7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/>
            </a:r>
            <a:br>
              <a:rPr lang="en-US" sz="7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</a:br>
            <a:r>
              <a:rPr lang="en-US" sz="72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GOD</a:t>
            </a:r>
            <a:endParaRPr lang="en-US" sz="72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4430" y="197521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Reasons</a:t>
            </a:r>
          </a:p>
          <a:p>
            <a:r>
              <a:rPr lang="en-US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to</a:t>
            </a:r>
            <a:endParaRPr lang="en-US" b="1" dirty="0">
              <a:ln w="22225">
                <a:solidFill>
                  <a:schemeClr val="tx1"/>
                </a:solidFill>
                <a:prstDash val="solid"/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144696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He is genuinely interested</a:t>
            </a:r>
            <a:r>
              <a:rPr kumimoji="0" lang="en-US" sz="4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 in our well-being.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Deuteronomy 6:24;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10:13 /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Ephesians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5:29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0" u="none" strike="noStrike" kern="1200" cap="none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uLnTx/>
              <a:uFillTx/>
              <a:latin typeface="Gill Sans MT Condensed" panose="020B0506020104020203" pitchFamily="34" charset="0"/>
              <a:ea typeface="+mj-ea"/>
              <a:cs typeface="+mj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333937"/>
            <a:ext cx="9143997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He has a track record of keeping His promises</a:t>
            </a:r>
            <a:r>
              <a:rPr kumimoji="0" lang="en-US" sz="4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Joshua 21:45;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23:14-16 /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2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Peter 3:9-10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0" u="none" strike="noStrike" kern="1200" cap="none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uLnTx/>
              <a:uFillTx/>
              <a:latin typeface="Gill Sans MT Condensed" panose="020B0506020104020203" pitchFamily="34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1" y="2514179"/>
            <a:ext cx="9143999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His </a:t>
            </a:r>
            <a:r>
              <a:rPr kumimoji="0" lang="en-US" sz="440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help </a:t>
            </a:r>
            <a:r>
              <a:rPr kumimoji="0" lang="en-US" sz="440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is constantly available</a:t>
            </a:r>
            <a:r>
              <a:rPr kumimoji="0" lang="en-US" sz="4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1 Corinthians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10:13 /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Hebrews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4:16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0" u="none" strike="noStrike" kern="1200" cap="none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uLnTx/>
              <a:uFillTx/>
              <a:latin typeface="Gill Sans MT Condensed" panose="020B0506020104020203" pitchFamily="34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" y="3455553"/>
            <a:ext cx="914399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He is “able” to help us</a:t>
            </a:r>
            <a:r>
              <a:rPr kumimoji="0" lang="en-US" sz="4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Hebrews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2:17-18 /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Romans 4:20-21</a:t>
            </a:r>
            <a:endParaRPr kumimoji="0" lang="en-US" sz="4000" i="0" u="none" strike="noStrike" kern="1200" cap="none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uLnTx/>
              <a:uFillTx/>
              <a:latin typeface="Gill Sans MT Condensed" panose="020B0506020104020203" pitchFamily="34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4943611"/>
            <a:ext cx="9143999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He is “willing” to help us</a:t>
            </a:r>
            <a:r>
              <a:rPr kumimoji="0" lang="en-US" sz="4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Luke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  <a:ea typeface="+mj-ea"/>
                <a:cs typeface="+mj-cs"/>
              </a:rPr>
              <a:t>5:12-13 /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1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Timothy </a:t>
            </a:r>
            <a:r>
              <a:rPr kumimoji="0" lang="en-US" sz="2400" i="0" u="none" strike="noStrike" kern="1200" cap="none" spc="0" normalizeH="0" noProof="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uLnTx/>
                <a:uFillTx/>
                <a:latin typeface="Gill Sans MT Condensed" panose="020B0506020104020203" pitchFamily="34" charset="0"/>
                <a:ea typeface="+mj-ea"/>
                <a:cs typeface="+mj-cs"/>
              </a:rPr>
              <a:t>2:4</a:t>
            </a:r>
            <a:endParaRPr kumimoji="0" lang="en-US" sz="2400" i="0" u="none" strike="noStrike" kern="1200" cap="none" spc="0" normalizeH="0" noProof="0" dirty="0" smtClean="0">
              <a:ln>
                <a:solidFill>
                  <a:schemeClr val="tx1"/>
                </a:solidFill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uLnTx/>
              <a:uFillTx/>
              <a:latin typeface="Gill Sans MT Condensed" panose="020B0506020104020203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0" u="none" strike="noStrike" kern="1200" cap="none" spc="0" normalizeH="0" baseline="0" noProof="0" dirty="0" smtClean="0">
              <a:ln>
                <a:solidFill>
                  <a:schemeClr val="tx1"/>
                </a:solidFill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uLnTx/>
              <a:uFillTx/>
              <a:latin typeface="Gill Sans MT Condensed" panose="020B0506020104020203" pitchFamily="34" charset="0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5980427"/>
            <a:ext cx="91440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MT Condensed" panose="020B0506020104020203" pitchFamily="34" charset="0"/>
              </a:rPr>
              <a:t>2 Timothy 1:12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4400" dirty="0" smtClean="0">
              <a:ln>
                <a:solidFill>
                  <a:schemeClr val="tx1"/>
                </a:solidFill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latin typeface="Gill Sans MT Condensed" panose="020B0506020104020203" pitchFamily="34" charset="0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-3" y="5310502"/>
            <a:ext cx="1777433" cy="1470025"/>
          </a:xfrm>
        </p:spPr>
        <p:txBody>
          <a:bodyPr>
            <a:noAutofit/>
          </a:bodyPr>
          <a:lstStyle/>
          <a:p>
            <a: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TRUST</a:t>
            </a:r>
            <a:b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</a:br>
            <a: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GOD</a:t>
            </a:r>
            <a:endParaRPr lang="en-US" sz="2000" dirty="0">
              <a:ln w="22225">
                <a:solidFill>
                  <a:schemeClr val="tx1"/>
                </a:solidFill>
                <a:prstDash val="solid"/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4688503"/>
            <a:ext cx="1777431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Reasons</a:t>
            </a:r>
          </a:p>
          <a:p>
            <a: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to</a:t>
            </a:r>
            <a:endParaRPr lang="en-US" sz="2000" dirty="0">
              <a:ln w="22225">
                <a:solidFill>
                  <a:schemeClr val="tx1"/>
                </a:solidFill>
                <a:prstDash val="solid"/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7354603" y="5308792"/>
            <a:ext cx="1777432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TRUST</a:t>
            </a:r>
            <a:b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</a:br>
            <a: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GOD</a:t>
            </a:r>
            <a:endParaRPr lang="en-US" sz="2000" dirty="0">
              <a:ln w="22225">
                <a:solidFill>
                  <a:schemeClr val="tx1"/>
                </a:solidFill>
                <a:prstDash val="solid"/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latin typeface="Gill Sans Ultra Bold" panose="020B0A02020104020203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354605" y="4686793"/>
            <a:ext cx="1801038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Reasons</a:t>
            </a:r>
          </a:p>
          <a:p>
            <a:r>
              <a:rPr lang="en-US" sz="2000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691721"/>
                </a:solidFill>
                <a:effectLst>
                  <a:glow rad="101600">
                    <a:srgbClr val="F2D8AF">
                      <a:alpha val="60000"/>
                    </a:srgbClr>
                  </a:glow>
                </a:effectLst>
                <a:latin typeface="Gill Sans Ultra Bold" panose="020B0A02020104020203" pitchFamily="34" charset="0"/>
              </a:rPr>
              <a:t>to</a:t>
            </a:r>
            <a:endParaRPr lang="en-US" sz="2000" dirty="0">
              <a:ln w="22225">
                <a:solidFill>
                  <a:schemeClr val="tx1"/>
                </a:solidFill>
                <a:prstDash val="solid"/>
              </a:ln>
              <a:solidFill>
                <a:srgbClr val="691721"/>
              </a:solidFill>
              <a:effectLst>
                <a:glow rad="101600">
                  <a:srgbClr val="F2D8AF">
                    <a:alpha val="60000"/>
                  </a:srgbClr>
                </a:glow>
              </a:effectLst>
              <a:latin typeface="Gill Sans Ultra Bold" panose="020B0A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61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86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Gill Sans MT Condensed</vt:lpstr>
      <vt:lpstr>Gill Sans Ultra Bold</vt:lpstr>
      <vt:lpstr>Office Theme</vt:lpstr>
      <vt:lpstr>TRUST GOD</vt:lpstr>
      <vt:lpstr>TRUST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GOD</dc:title>
  <dc:creator>acantrell</dc:creator>
  <cp:lastModifiedBy>acantrell</cp:lastModifiedBy>
  <cp:revision>8</cp:revision>
  <dcterms:created xsi:type="dcterms:W3CDTF">2015-08-23T11:48:04Z</dcterms:created>
  <dcterms:modified xsi:type="dcterms:W3CDTF">2015-08-23T12:47:59Z</dcterms:modified>
</cp:coreProperties>
</file>