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256"/>
    <a:srgbClr val="CA6E87"/>
    <a:srgbClr val="B56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6F60-7F79-40C7-B06D-8D94EA452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F61C8-7B15-4B78-93B0-5763DFBBC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504AE-2B88-4BB2-B187-CF8F60C8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6F64E-4B13-4946-ACF8-146DA0F4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32509-6F92-4E05-8555-588FBC66D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9154D-8449-4548-8E73-AFD80FC8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2FAC9-BF44-4850-8D3F-07D212077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6F273-D609-458E-9DE9-C9E114C2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9DB3D-BD1F-44DF-8C22-B7785BCF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A88FE-AFC5-4F0B-A2A6-9AD9861F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6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BAD74E-C2E3-4DDD-BBB3-2EC20BBDD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78F4A-FEBA-4876-AD7C-3E998CB77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C1E4-01A3-4989-989D-D1638135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66D79-3198-4C6E-9CBD-FAF6DCE2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4CF2-90CF-4812-9B66-B4B8DAC1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3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29DCA-A30D-4E0F-A596-D35FF5D0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AA52-BA89-4BF9-B05C-11ED42607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30F71-E722-4A3D-AA44-9C5C5293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F8CB7-2A01-4FD3-BC17-2CE43D1B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2AE06-BAB8-4F30-A180-811741D2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9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85B6-2CDB-4FE5-9D91-F8F9FCBC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2D6F0-28D1-42D1-A1BB-BB3BB0E33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21510-3160-4265-801E-521C5A6C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440B5-2716-4CC0-9EF2-F323CA4D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A47EB-69EB-4916-811C-0B22B446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7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92B96-E7E9-4E1E-9303-17A69751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61EF1-DB9B-40B8-872B-970F53619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CF4A3-4D09-46FE-8FD6-A50AAE200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192C7-6809-47C1-A4EA-1BDD3319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83E2F-655F-4FE2-86EC-2C87629EC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7B0A3-0164-46BE-AB2D-13F03BBE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7C84-5F3A-4806-B0C4-81C8CC78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A3F3E-E76D-4262-BC1F-659AF644A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CE3CD-EAD5-400A-89AE-36FF2FB3E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25B6A-739E-404B-960B-F717406A3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2F00E2-A872-494E-8EAA-941637394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E5ECFE-1EA5-4A65-8860-C8C28629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241A3-894C-41DE-AE03-739C3D80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BE948-24B7-482A-9F36-938E135A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8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0A9E7-4A8F-4153-ACF2-11A91DED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F7A3B-9F2F-443A-A4BF-2EE5FBE7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441EE-3F37-419C-830D-1ADFAA2B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018E9-2B3E-4C53-8003-018E84CB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6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AD120F-4591-4FB9-9782-FF99BDBC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981EE-C1A9-4993-BB22-FDEACA3C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D80E9-2F9B-4B76-8F73-D94BC85A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5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D5440-0D19-400F-BFD5-6A128E41D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EBEBA-A61D-46B7-8239-D6C5518E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E6245-6924-4F41-957F-AF7BB9AAB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3760E6-01FC-410F-8BC0-367DC262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B5400-13D6-44C3-A4D2-4FA2E628C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8E3BC-60ED-48AE-AA16-3B40AB7D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0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0B59-9F3F-47EA-BE6C-740F36B4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C4FEE-044F-44EC-9C9B-618ED452A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9655E-039F-4B15-BB46-6ABEDBAEE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24A58-EBA3-4584-AB0A-3BF6F29A2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F79F2-55D3-4572-B69D-4139994B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E2A0E-F2D7-4B58-A33E-CE43BDF04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9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8A553-D0D6-4355-81DC-514B1A027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9BBA3-0707-46AF-941F-49BA4504F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C689A-A84C-4C7B-9E65-46B5F5013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FDF90-0970-4053-83BD-C90E4ED242EB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BCCBC-1DE8-4D01-BD12-535F86A8F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53471-5E8E-44B7-B1B8-CBB817196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6247-1489-4DB9-8177-D9B3C681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7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215182-6883-4A80-943E-99A45453075F}"/>
              </a:ext>
            </a:extLst>
          </p:cNvPr>
          <p:cNvSpPr txBox="1"/>
          <p:nvPr/>
        </p:nvSpPr>
        <p:spPr>
          <a:xfrm>
            <a:off x="5168504" y="212472"/>
            <a:ext cx="18549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pperplate Gothic Bold" panose="020E0705020206020404" pitchFamily="34" charset="0"/>
              </a:rPr>
              <a:t>Opening</a:t>
            </a:r>
          </a:p>
          <a:p>
            <a:pPr algn="ctr"/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pperplate Gothic Bold" panose="020E0705020206020404" pitchFamily="34" charset="0"/>
              </a:rPr>
              <a:t>our</a:t>
            </a:r>
          </a:p>
          <a:p>
            <a:pPr algn="ctr"/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pperplate Gothic Bold" panose="020E0705020206020404" pitchFamily="34" charset="0"/>
              </a:rPr>
              <a:t>Hearts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8947B-0904-4932-A09E-F581BEEB5512}"/>
              </a:ext>
            </a:extLst>
          </p:cNvPr>
          <p:cNvSpPr txBox="1"/>
          <p:nvPr/>
        </p:nvSpPr>
        <p:spPr>
          <a:xfrm>
            <a:off x="6836967" y="1531175"/>
            <a:ext cx="1556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opperplate Gothic Bold" panose="020E0705020206020404" pitchFamily="34" charset="0"/>
              </a:rPr>
              <a:t>to work</a:t>
            </a:r>
          </a:p>
          <a:p>
            <a:pPr algn="ctr"/>
            <a:r>
              <a:rPr lang="en-US" sz="2000" dirty="0">
                <a:latin typeface="Copperplate Gothic Bold" panose="020E0705020206020404" pitchFamily="34" charset="0"/>
              </a:rPr>
              <a:t>with GOD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257DAD-DD77-4F39-AC42-179030BE7370}"/>
              </a:ext>
            </a:extLst>
          </p:cNvPr>
          <p:cNvSpPr txBox="1"/>
          <p:nvPr/>
        </p:nvSpPr>
        <p:spPr>
          <a:xfrm>
            <a:off x="3198156" y="1531175"/>
            <a:ext cx="1975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latin typeface="Copperplate Gothic Light" panose="020E0507020206020404" pitchFamily="34" charset="0"/>
                <a:cs typeface="Aharoni" panose="02010803020104030203" pitchFamily="2" charset="-79"/>
              </a:rPr>
              <a:t>2 </a:t>
            </a:r>
            <a:r>
              <a:rPr lang="en-US" sz="1400" b="1" dirty="0">
                <a:latin typeface="Copperplate Gothic Light" panose="020E0507020206020404" pitchFamily="34" charset="0"/>
                <a:cs typeface="Aharoni" panose="02010803020104030203" pitchFamily="2" charset="-79"/>
              </a:rPr>
              <a:t>Corinthians 3 - 6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743F93-0CF4-4DFF-8B48-370A3F0CBC42}"/>
              </a:ext>
            </a:extLst>
          </p:cNvPr>
          <p:cNvSpPr txBox="1"/>
          <p:nvPr/>
        </p:nvSpPr>
        <p:spPr>
          <a:xfrm>
            <a:off x="1098605" y="2619787"/>
            <a:ext cx="1678665" cy="4237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January 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February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March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April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May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June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July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August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September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October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November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December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0F044-9256-4F6B-AB9D-ABC75CD3F672}"/>
              </a:ext>
            </a:extLst>
          </p:cNvPr>
          <p:cNvSpPr txBox="1"/>
          <p:nvPr/>
        </p:nvSpPr>
        <p:spPr>
          <a:xfrm>
            <a:off x="3198156" y="2638318"/>
            <a:ext cx="8512267" cy="4237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2 Corinthians: To Upbuild and Examine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Adequate For Triumph 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Ministries of Death and Glory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Hope for Boldness, Mercy for Endurance, Faith for Speaking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Heartbreak of Veiled Hearts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Treasure of Life in Dying Earthen Vessels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Daily Renewal of Our Inner Self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Heart of an Ambassador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The Persuasion of Fear &amp; Control of Love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Working Together With God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Commending Rather Than Offending</a:t>
            </a:r>
          </a:p>
          <a:p>
            <a:pPr>
              <a:lnSpc>
                <a:spcPts val="2700"/>
              </a:lnSpc>
            </a:pPr>
            <a:r>
              <a:rPr lang="en-US" sz="2000" spc="150" dirty="0">
                <a:ln w="3175">
                  <a:noFill/>
                </a:ln>
                <a:solidFill>
                  <a:schemeClr val="bg1"/>
                </a:solidFill>
                <a:effectLst>
                  <a:glow rad="114300">
                    <a:srgbClr val="8D4256"/>
                  </a:glow>
                </a:effectLst>
                <a:latin typeface="Aharoni" panose="020B0604020202020204" pitchFamily="2" charset="-79"/>
                <a:ea typeface="STCaiyun" panose="020B0503020204020204" pitchFamily="2" charset="-122"/>
                <a:cs typeface="Aharoni" panose="020B0604020202020204" pitchFamily="2" charset="-79"/>
              </a:rPr>
              <a:t>Open Your Heart &amp; Escape Your Affections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184572-406A-4229-BBC9-C4CC3E1179CF}"/>
              </a:ext>
            </a:extLst>
          </p:cNvPr>
          <p:cNvSpPr txBox="1"/>
          <p:nvPr/>
        </p:nvSpPr>
        <p:spPr>
          <a:xfrm>
            <a:off x="8600696" y="1790806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pperplate Gothic Bold" panose="020E0705020206020404" pitchFamily="34" charset="0"/>
              </a:rPr>
              <a:t>2019</a:t>
            </a:r>
          </a:p>
          <a:p>
            <a:pPr algn="ctr"/>
            <a:r>
              <a:rPr lang="en-US" sz="800" dirty="0">
                <a:latin typeface="Copperplate Gothic Bold" panose="020E0705020206020404" pitchFamily="34" charset="0"/>
              </a:rPr>
              <a:t>Yearly theme</a:t>
            </a:r>
          </a:p>
        </p:txBody>
      </p:sp>
    </p:spTree>
    <p:extLst>
      <p:ext uri="{BB962C8B-B14F-4D97-AF65-F5344CB8AC3E}">
        <p14:creationId xmlns:p14="http://schemas.microsoft.com/office/powerpoint/2010/main" val="407404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102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Copperplate Gothic Bold</vt:lpstr>
      <vt:lpstr>Copperplate Gothic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8</cp:revision>
  <dcterms:created xsi:type="dcterms:W3CDTF">2018-12-17T20:57:35Z</dcterms:created>
  <dcterms:modified xsi:type="dcterms:W3CDTF">2019-01-05T17:03:06Z</dcterms:modified>
</cp:coreProperties>
</file>