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92A8-2137-4E4E-8426-D58C356431CA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66-0969-4871-90F3-12000D7D1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9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92A8-2137-4E4E-8426-D58C356431CA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66-0969-4871-90F3-12000D7D1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1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92A8-2137-4E4E-8426-D58C356431CA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66-0969-4871-90F3-12000D7D1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0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92A8-2137-4E4E-8426-D58C356431CA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66-0969-4871-90F3-12000D7D1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3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92A8-2137-4E4E-8426-D58C356431CA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66-0969-4871-90F3-12000D7D1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5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92A8-2137-4E4E-8426-D58C356431CA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66-0969-4871-90F3-12000D7D1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9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92A8-2137-4E4E-8426-D58C356431CA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66-0969-4871-90F3-12000D7D1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2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92A8-2137-4E4E-8426-D58C356431CA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66-0969-4871-90F3-12000D7D1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3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92A8-2137-4E4E-8426-D58C356431CA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66-0969-4871-90F3-12000D7D1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92A8-2137-4E4E-8426-D58C356431CA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66-0969-4871-90F3-12000D7D1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6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92A8-2137-4E4E-8426-D58C356431CA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6766-0969-4871-90F3-12000D7D1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2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92A8-2137-4E4E-8426-D58C356431CA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6766-0969-4871-90F3-12000D7D1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0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CB8AE0-F0B9-490C-8924-F46B71179F5E}"/>
              </a:ext>
            </a:extLst>
          </p:cNvPr>
          <p:cNvSpPr txBox="1"/>
          <p:nvPr/>
        </p:nvSpPr>
        <p:spPr>
          <a:xfrm>
            <a:off x="197511" y="0"/>
            <a:ext cx="60228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Pressing on to Maturity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EA61B-D019-4571-9577-62EDED694B5E}"/>
              </a:ext>
            </a:extLst>
          </p:cNvPr>
          <p:cNvSpPr txBox="1"/>
          <p:nvPr/>
        </p:nvSpPr>
        <p:spPr>
          <a:xfrm>
            <a:off x="551099" y="1574581"/>
            <a:ext cx="8041802" cy="452431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January – 	God’s Interest In Our Perfection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February – 	Beware of Dogs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March – 	Counting Gain As Loss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April – 	Comprehending Righteousness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May – 	Knowing Him and His Power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June – 	Having Fellowship in His Suffering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July – 		The Humility to Press 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August – 	Forgetting and Reaching Forward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September – 	The Prize of the Upward Call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October – 	God Will Reveal That to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November – 	Discerning Right Patterns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December – 	A Heavenly Citizen In A Humble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BB6D7-2F04-46E8-A64E-B7DD87108C04}"/>
              </a:ext>
            </a:extLst>
          </p:cNvPr>
          <p:cNvSpPr txBox="1"/>
          <p:nvPr/>
        </p:nvSpPr>
        <p:spPr>
          <a:xfrm>
            <a:off x="702259" y="718233"/>
            <a:ext cx="6683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“As many as are perfect, have this attitude…” </a:t>
            </a:r>
            <a:r>
              <a:rPr kumimoji="0" lang="en-US" sz="1800" b="0" i="0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(Philippians 3:15)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		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894C39-8881-4F86-B4C7-AA9453B5A421}"/>
              </a:ext>
            </a:extLst>
          </p:cNvPr>
          <p:cNvSpPr txBox="1"/>
          <p:nvPr/>
        </p:nvSpPr>
        <p:spPr>
          <a:xfrm>
            <a:off x="5570483" y="6367291"/>
            <a:ext cx="3128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* Lessons from Philippians 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934221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CB8AE0-F0B9-490C-8924-F46B71179F5E}"/>
              </a:ext>
            </a:extLst>
          </p:cNvPr>
          <p:cNvSpPr txBox="1"/>
          <p:nvPr/>
        </p:nvSpPr>
        <p:spPr>
          <a:xfrm>
            <a:off x="197511" y="0"/>
            <a:ext cx="8884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Knowing Him &amp; Power of Resurrection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EA61B-D019-4571-9577-62EDED694B5E}"/>
              </a:ext>
            </a:extLst>
          </p:cNvPr>
          <p:cNvSpPr txBox="1"/>
          <p:nvPr/>
        </p:nvSpPr>
        <p:spPr>
          <a:xfrm>
            <a:off x="325821" y="1362489"/>
            <a:ext cx="863950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Knowing the Lord is the only thing worth boasting of.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BB6D7-2F04-46E8-A64E-B7DD87108C04}"/>
              </a:ext>
            </a:extLst>
          </p:cNvPr>
          <p:cNvSpPr txBox="1"/>
          <p:nvPr/>
        </p:nvSpPr>
        <p:spPr>
          <a:xfrm>
            <a:off x="702259" y="718233"/>
            <a:ext cx="6683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“As many as are perfect, have this attitude…” </a:t>
            </a:r>
            <a:r>
              <a:rPr kumimoji="0" lang="en-US" sz="1800" b="0" i="0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(Philippians 3:15)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			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B5DBB0-505D-4441-997A-EDA169A4AC5F}"/>
              </a:ext>
            </a:extLst>
          </p:cNvPr>
          <p:cNvSpPr txBox="1"/>
          <p:nvPr/>
        </p:nvSpPr>
        <p:spPr>
          <a:xfrm>
            <a:off x="325821" y="3513225"/>
            <a:ext cx="863950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Knowing the</a:t>
            </a:r>
            <a:r>
              <a:rPr kumimoji="0" lang="en-US" sz="28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Lord </a:t>
            </a:r>
            <a:r>
              <a:rPr lang="en-US" sz="2800" kern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should be our prayer and pursuit.</a:t>
            </a: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E2EEA5-A506-4D11-93CB-24B1F265A959}"/>
              </a:ext>
            </a:extLst>
          </p:cNvPr>
          <p:cNvSpPr txBox="1"/>
          <p:nvPr/>
        </p:nvSpPr>
        <p:spPr>
          <a:xfrm>
            <a:off x="325821" y="4588593"/>
            <a:ext cx="863950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Jesus promised</a:t>
            </a:r>
            <a:r>
              <a:rPr kumimoji="0" lang="en-US" sz="28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resurrection power for believers.</a:t>
            </a:r>
            <a:endParaRPr kumimoji="0" lang="en-US" sz="28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8D620B-388C-499E-9096-F74D7CE21914}"/>
              </a:ext>
            </a:extLst>
          </p:cNvPr>
          <p:cNvSpPr txBox="1"/>
          <p:nvPr/>
        </p:nvSpPr>
        <p:spPr>
          <a:xfrm>
            <a:off x="325821" y="2437857"/>
            <a:ext cx="863950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We know the Lord by humility and</a:t>
            </a:r>
            <a:r>
              <a:rPr kumimoji="0" lang="en-US" sz="28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obedience</a:t>
            </a: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827C95-E565-4198-965E-82389B4DCDCD}"/>
              </a:ext>
            </a:extLst>
          </p:cNvPr>
          <p:cNvSpPr txBox="1"/>
          <p:nvPr/>
        </p:nvSpPr>
        <p:spPr>
          <a:xfrm>
            <a:off x="681238" y="1914279"/>
            <a:ext cx="2628019" cy="46166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Jeremiah 9: 23-24</a:t>
            </a:r>
            <a:endParaRPr kumimoji="0" lang="en-US" sz="24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6C5B67-D3A8-42ED-BFC0-A2F3F5118A02}"/>
              </a:ext>
            </a:extLst>
          </p:cNvPr>
          <p:cNvSpPr txBox="1"/>
          <p:nvPr/>
        </p:nvSpPr>
        <p:spPr>
          <a:xfrm>
            <a:off x="681237" y="3007856"/>
            <a:ext cx="2779319" cy="46166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Matthew 11: 25-30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79B21F-D7BC-4DCD-A8DD-A4A3F96F70EF}"/>
              </a:ext>
            </a:extLst>
          </p:cNvPr>
          <p:cNvSpPr txBox="1"/>
          <p:nvPr/>
        </p:nvSpPr>
        <p:spPr>
          <a:xfrm>
            <a:off x="3576167" y="3007856"/>
            <a:ext cx="2257073" cy="46166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1 John</a:t>
            </a:r>
            <a:r>
              <a:rPr kumimoji="0" lang="en-US" sz="24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2: 3-6</a:t>
            </a:r>
            <a:endParaRPr kumimoji="0" lang="en-US" sz="24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7FF8AB-35E1-4ECD-B6F9-4EACFDF0435B}"/>
              </a:ext>
            </a:extLst>
          </p:cNvPr>
          <p:cNvSpPr txBox="1"/>
          <p:nvPr/>
        </p:nvSpPr>
        <p:spPr>
          <a:xfrm>
            <a:off x="681237" y="4080149"/>
            <a:ext cx="3760134" cy="46166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Ephesians 1: 17-18 / 3: 14-19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915A78-089C-4E98-9D02-680F3317C58A}"/>
              </a:ext>
            </a:extLst>
          </p:cNvPr>
          <p:cNvSpPr txBox="1"/>
          <p:nvPr/>
        </p:nvSpPr>
        <p:spPr>
          <a:xfrm>
            <a:off x="4614436" y="4080149"/>
            <a:ext cx="3604278" cy="46166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Colossians 1: 9-12 / 2: 2-3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D08B0F-8FA5-41FE-9ECE-3D86EAECDFE9}"/>
              </a:ext>
            </a:extLst>
          </p:cNvPr>
          <p:cNvSpPr txBox="1"/>
          <p:nvPr/>
        </p:nvSpPr>
        <p:spPr>
          <a:xfrm>
            <a:off x="681237" y="5158592"/>
            <a:ext cx="3281142" cy="46166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John 5: 21-29</a:t>
            </a:r>
            <a:r>
              <a:rPr kumimoji="0" lang="en-US" sz="24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/ 11: 23-26</a:t>
            </a:r>
            <a:endParaRPr kumimoji="0" lang="en-US" sz="24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640931-5137-4FC2-B448-1F9DC9DE951C}"/>
              </a:ext>
            </a:extLst>
          </p:cNvPr>
          <p:cNvSpPr txBox="1"/>
          <p:nvPr/>
        </p:nvSpPr>
        <p:spPr>
          <a:xfrm>
            <a:off x="325820" y="5696312"/>
            <a:ext cx="8755853" cy="9541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Baptized believers have tasted resurrection power and long for more.</a:t>
            </a:r>
            <a:endParaRPr kumimoji="0" lang="en-US" sz="28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6CA622-F835-4D6F-BF44-B5BC46E3E1BD}"/>
              </a:ext>
            </a:extLst>
          </p:cNvPr>
          <p:cNvSpPr txBox="1"/>
          <p:nvPr/>
        </p:nvSpPr>
        <p:spPr>
          <a:xfrm>
            <a:off x="3576167" y="6246266"/>
            <a:ext cx="3131774" cy="400110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Romans 6:</a:t>
            </a:r>
            <a:r>
              <a:rPr kumimoji="0" lang="en-US" sz="20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4-11 / 8: 23-25</a:t>
            </a:r>
            <a:endParaRPr kumimoji="0" lang="en-US" sz="20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268F74-216B-4797-8444-61B2B17EE275}"/>
              </a:ext>
            </a:extLst>
          </p:cNvPr>
          <p:cNvSpPr txBox="1"/>
          <p:nvPr/>
        </p:nvSpPr>
        <p:spPr>
          <a:xfrm>
            <a:off x="3460556" y="1914279"/>
            <a:ext cx="2972901" cy="46166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1 Corinthians 1:26-31</a:t>
            </a:r>
            <a:endParaRPr kumimoji="0" lang="en-US" sz="24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528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2" grpId="0"/>
      <p:bldP spid="25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143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Meiryo</vt:lpstr>
      <vt:lpstr>Arial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3</cp:revision>
  <dcterms:created xsi:type="dcterms:W3CDTF">2018-05-13T12:13:59Z</dcterms:created>
  <dcterms:modified xsi:type="dcterms:W3CDTF">2018-05-13T12:39:19Z</dcterms:modified>
</cp:coreProperties>
</file>