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8" d="100"/>
          <a:sy n="88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DFF5-275C-44D9-8383-337F5E32E61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674-F17F-4DFB-9A20-BFAB8E1F7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2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DFF5-275C-44D9-8383-337F5E32E61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674-F17F-4DFB-9A20-BFAB8E1F7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5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DFF5-275C-44D9-8383-337F5E32E61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674-F17F-4DFB-9A20-BFAB8E1F7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6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DFF5-275C-44D9-8383-337F5E32E61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674-F17F-4DFB-9A20-BFAB8E1F7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DFF5-275C-44D9-8383-337F5E32E61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674-F17F-4DFB-9A20-BFAB8E1F7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0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DFF5-275C-44D9-8383-337F5E32E61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674-F17F-4DFB-9A20-BFAB8E1F7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9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DFF5-275C-44D9-8383-337F5E32E61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674-F17F-4DFB-9A20-BFAB8E1F7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DFF5-275C-44D9-8383-337F5E32E61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674-F17F-4DFB-9A20-BFAB8E1F7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9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DFF5-275C-44D9-8383-337F5E32E61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674-F17F-4DFB-9A20-BFAB8E1F7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5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DFF5-275C-44D9-8383-337F5E32E61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674-F17F-4DFB-9A20-BFAB8E1F7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9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DFF5-275C-44D9-8383-337F5E32E61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674-F17F-4DFB-9A20-BFAB8E1F7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9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7DFF5-275C-44D9-8383-337F5E32E61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BD674-F17F-4DFB-9A20-BFAB8E1F7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0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CB8AE0-F0B9-490C-8924-F46B71179F5E}"/>
              </a:ext>
            </a:extLst>
          </p:cNvPr>
          <p:cNvSpPr txBox="1"/>
          <p:nvPr/>
        </p:nvSpPr>
        <p:spPr>
          <a:xfrm>
            <a:off x="197511" y="0"/>
            <a:ext cx="60228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Pressing on to Maturity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2EA61B-D019-4571-9577-62EDED694B5E}"/>
              </a:ext>
            </a:extLst>
          </p:cNvPr>
          <p:cNvSpPr txBox="1"/>
          <p:nvPr/>
        </p:nvSpPr>
        <p:spPr>
          <a:xfrm>
            <a:off x="551099" y="1574581"/>
            <a:ext cx="8041802" cy="452431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January – 	God’s Interest In Our Perfection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February – 	Beware of Dogs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March – 	Counting Gain As Loss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April – 	Comprehending Righteousness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May – 	Knowing Him and His Power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June – 	Having Fellowship in His Suffering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July – 		The Humility to Press 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August – 	Forgetting and Reaching Forward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September – 	The Prize of the Upward Call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October – 	God Will Reveal That to You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November – 	Discerning Right Patterns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December – 	A Heavenly Citizen In A Humble State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CBB6D7-2F04-46E8-A64E-B7DD87108C04}"/>
              </a:ext>
            </a:extLst>
          </p:cNvPr>
          <p:cNvSpPr txBox="1"/>
          <p:nvPr/>
        </p:nvSpPr>
        <p:spPr>
          <a:xfrm>
            <a:off x="702259" y="718233"/>
            <a:ext cx="6683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 w="3175"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“As many as are perfect, have this attitude…” </a:t>
            </a:r>
            <a:r>
              <a:rPr kumimoji="0" lang="en-US" sz="1800" b="0" i="0" u="none" strike="noStrike" kern="1200" cap="none" spc="0" normalizeH="0" baseline="0" noProof="0" dirty="0">
                <a:ln w="3175"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(Philippians 3:15)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				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894C39-8881-4F86-B4C7-AA9453B5A421}"/>
              </a:ext>
            </a:extLst>
          </p:cNvPr>
          <p:cNvSpPr txBox="1"/>
          <p:nvPr/>
        </p:nvSpPr>
        <p:spPr>
          <a:xfrm>
            <a:off x="5570483" y="6367291"/>
            <a:ext cx="3128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* Lessons from Philippians 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2370134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CB8AE0-F0B9-490C-8924-F46B71179F5E}"/>
              </a:ext>
            </a:extLst>
          </p:cNvPr>
          <p:cNvSpPr txBox="1"/>
          <p:nvPr/>
        </p:nvSpPr>
        <p:spPr>
          <a:xfrm>
            <a:off x="197511" y="0"/>
            <a:ext cx="69830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small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</a:rPr>
              <a:t>Fellowship in His Suffering</a:t>
            </a:r>
            <a:endParaRPr kumimoji="0" lang="en-US" sz="4400" b="0" i="0" u="none" strike="noStrike" kern="1200" cap="small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glow rad="101600">
                  <a:srgbClr val="00B0F0">
                    <a:alpha val="60000"/>
                  </a:srgb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2EA61B-D019-4571-9577-62EDED694B5E}"/>
              </a:ext>
            </a:extLst>
          </p:cNvPr>
          <p:cNvSpPr txBox="1"/>
          <p:nvPr/>
        </p:nvSpPr>
        <p:spPr>
          <a:xfrm>
            <a:off x="197511" y="1204653"/>
            <a:ext cx="8639504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To have fellowship in Jesus’ Suffering we must first: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CBB6D7-2F04-46E8-A64E-B7DD87108C04}"/>
              </a:ext>
            </a:extLst>
          </p:cNvPr>
          <p:cNvSpPr txBox="1"/>
          <p:nvPr/>
        </p:nvSpPr>
        <p:spPr>
          <a:xfrm>
            <a:off x="702259" y="718233"/>
            <a:ext cx="6683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 w="3175"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“As many as are perfect, have this attitude…” </a:t>
            </a:r>
            <a:r>
              <a:rPr kumimoji="0" lang="en-US" sz="1800" b="0" i="0" u="none" strike="noStrike" kern="1200" cap="none" spc="0" normalizeH="0" baseline="0" noProof="0" dirty="0">
                <a:ln w="3175"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(Philippians 3:15)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					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B5DBB0-505D-4441-997A-EDA169A4AC5F}"/>
              </a:ext>
            </a:extLst>
          </p:cNvPr>
          <p:cNvSpPr txBox="1"/>
          <p:nvPr/>
        </p:nvSpPr>
        <p:spPr>
          <a:xfrm>
            <a:off x="110685" y="3122246"/>
            <a:ext cx="8639504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Understand the MEANING</a:t>
            </a:r>
            <a:r>
              <a:rPr kumimoji="0" lang="en-US" sz="2800" b="0" i="0" u="none" strike="noStrike" kern="0" cap="none" spc="0" normalizeH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 of His suffering:</a:t>
            </a:r>
            <a:endParaRPr kumimoji="0" lang="en-US" sz="2800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glow rad="101600">
                  <a:srgbClr val="00B0F0">
                    <a:alpha val="60000"/>
                  </a:srgb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E2EEA5-A506-4D11-93CB-24B1F265A959}"/>
              </a:ext>
            </a:extLst>
          </p:cNvPr>
          <p:cNvSpPr txBox="1"/>
          <p:nvPr/>
        </p:nvSpPr>
        <p:spPr>
          <a:xfrm>
            <a:off x="94593" y="4370660"/>
            <a:ext cx="8954814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Understand the MOTIVE</a:t>
            </a:r>
            <a:r>
              <a:rPr kumimoji="0" lang="en-US" sz="2800" b="0" i="0" u="none" strike="noStrike" kern="0" cap="none" spc="0" normalizeH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 of His suffering:</a:t>
            </a:r>
            <a:endParaRPr kumimoji="0" lang="en-US" sz="2800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glow rad="101600">
                  <a:srgbClr val="00B0F0">
                    <a:alpha val="60000"/>
                  </a:srgb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8D620B-388C-499E-9096-F74D7CE21914}"/>
              </a:ext>
            </a:extLst>
          </p:cNvPr>
          <p:cNvSpPr txBox="1"/>
          <p:nvPr/>
        </p:nvSpPr>
        <p:spPr>
          <a:xfrm>
            <a:off x="110685" y="1862954"/>
            <a:ext cx="8639504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Understand the MAGNITUDE of His suffering: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B7C546-D8BE-41C8-9A2B-83B0ED2DD5C3}"/>
              </a:ext>
            </a:extLst>
          </p:cNvPr>
          <p:cNvSpPr txBox="1"/>
          <p:nvPr/>
        </p:nvSpPr>
        <p:spPr>
          <a:xfrm>
            <a:off x="1202678" y="2478509"/>
            <a:ext cx="6738640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Philippians 2:3</a:t>
            </a:r>
            <a:r>
              <a:rPr lang="en-US" sz="2400" dirty="0">
                <a:solidFill>
                  <a:srgbClr val="002060"/>
                </a:solidFill>
                <a:latin typeface="Calibri" panose="020F0502020204030204"/>
              </a:rPr>
              <a:t>-8 / Isaiah 53:11 / Matthew 26:37-38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83EBA-5C6D-47FB-860D-41D1A8B5BFAD}"/>
              </a:ext>
            </a:extLst>
          </p:cNvPr>
          <p:cNvSpPr txBox="1"/>
          <p:nvPr/>
        </p:nvSpPr>
        <p:spPr>
          <a:xfrm>
            <a:off x="1583006" y="3775436"/>
            <a:ext cx="5977983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3:14-17 / John 12:23-33 / 1 Peter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2:21-25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4E0303-1ABE-4261-8EA5-1D415E1F077F}"/>
              </a:ext>
            </a:extLst>
          </p:cNvPr>
          <p:cNvSpPr txBox="1"/>
          <p:nvPr/>
        </p:nvSpPr>
        <p:spPr>
          <a:xfrm>
            <a:off x="1745133" y="5076405"/>
            <a:ext cx="5653727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Hebrews 12:1-3 / Hebrews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2:9 / John 15:13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B4482A-3797-441C-A810-2AFC31D9DD5D}"/>
              </a:ext>
            </a:extLst>
          </p:cNvPr>
          <p:cNvSpPr txBox="1"/>
          <p:nvPr/>
        </p:nvSpPr>
        <p:spPr>
          <a:xfrm>
            <a:off x="2080656" y="6284563"/>
            <a:ext cx="2137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Colossians 1:24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88C9C3-484C-430C-BE09-5D062C587EA8}"/>
              </a:ext>
            </a:extLst>
          </p:cNvPr>
          <p:cNvSpPr txBox="1"/>
          <p:nvPr/>
        </p:nvSpPr>
        <p:spPr>
          <a:xfrm>
            <a:off x="4812970" y="6288253"/>
            <a:ext cx="2743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2 Corinthians 4:7-12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E3F233-64CD-4587-BFF2-3E1EB99B60A7}"/>
              </a:ext>
            </a:extLst>
          </p:cNvPr>
          <p:cNvSpPr txBox="1"/>
          <p:nvPr/>
        </p:nvSpPr>
        <p:spPr>
          <a:xfrm>
            <a:off x="881743" y="5761343"/>
            <a:ext cx="7587343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numCol="1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The we must pursue the life that leads to life</a:t>
            </a:r>
            <a:r>
              <a:rPr kumimoji="0" lang="en-US" sz="2800" b="0" i="0" u="none" strike="noStrike" kern="0" cap="none" spc="0" normalizeH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:</a:t>
            </a:r>
            <a:endParaRPr kumimoji="0" lang="en-US" sz="2800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glow rad="101600">
                  <a:srgbClr val="00B0F0">
                    <a:alpha val="60000"/>
                  </a:srgb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441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1" grpId="0"/>
      <p:bldP spid="14" grpId="0" animBg="1"/>
      <p:bldP spid="16" grpId="0" animBg="1"/>
      <p:bldP spid="18" grpId="0" animBg="1"/>
      <p:bldP spid="2" grpId="0"/>
      <p:bldP spid="12" grpId="0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118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Meiryo</vt:lpstr>
      <vt:lpstr>Arial</vt:lpstr>
      <vt:lpstr>Berlin Sans FB Demi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acantrell</dc:creator>
  <cp:lastModifiedBy>acantrell</cp:lastModifiedBy>
  <cp:revision>9</cp:revision>
  <dcterms:created xsi:type="dcterms:W3CDTF">2018-06-02T17:51:01Z</dcterms:created>
  <dcterms:modified xsi:type="dcterms:W3CDTF">2018-06-03T12:48:41Z</dcterms:modified>
</cp:coreProperties>
</file>