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BFF7614-2E55-4972-8916-BA9075463461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E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8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0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8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D884A-8387-4BBA-8437-79888C462935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6DA7-1C0A-43BA-A807-4A12B5885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6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5BFAC-A2C0-42B9-94AA-947E2AA6F8E2}"/>
              </a:ext>
            </a:extLst>
          </p:cNvPr>
          <p:cNvSpPr txBox="1"/>
          <p:nvPr/>
        </p:nvSpPr>
        <p:spPr>
          <a:xfrm>
            <a:off x="0" y="16501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latin typeface="Candara" panose="020E0502030303020204" pitchFamily="34" charset="0"/>
              </a:rPr>
              <a:t>When You Are Young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0EEC7-C78D-4A9A-BF23-70EE1266A7F4}"/>
              </a:ext>
            </a:extLst>
          </p:cNvPr>
          <p:cNvSpPr txBox="1"/>
          <p:nvPr/>
        </p:nvSpPr>
        <p:spPr>
          <a:xfrm>
            <a:off x="0" y="302905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cap="small" dirty="0">
                <a:solidFill>
                  <a:prstClr val="black"/>
                </a:solidFill>
                <a:latin typeface="Candara" panose="020E0502030303020204" pitchFamily="34" charset="0"/>
              </a:rPr>
              <a:t>Titus 2:4-5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479C0-378B-4563-A730-BE043628EB2A}"/>
              </a:ext>
            </a:extLst>
          </p:cNvPr>
          <p:cNvSpPr txBox="1"/>
          <p:nvPr/>
        </p:nvSpPr>
        <p:spPr>
          <a:xfrm>
            <a:off x="3740681" y="1117575"/>
            <a:ext cx="1662635" cy="646331"/>
          </a:xfrm>
          <a:prstGeom prst="rect">
            <a:avLst/>
          </a:prstGeom>
          <a:solidFill>
            <a:srgbClr val="FCEFE7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  <a:latin typeface="Candara" panose="020E0502030303020204" pitchFamily="34" charset="0"/>
              </a:rPr>
              <a:t>women</a:t>
            </a:r>
          </a:p>
        </p:txBody>
      </p:sp>
    </p:spTree>
    <p:extLst>
      <p:ext uri="{BB962C8B-B14F-4D97-AF65-F5344CB8AC3E}">
        <p14:creationId xmlns:p14="http://schemas.microsoft.com/office/powerpoint/2010/main" val="3388563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5BFAC-A2C0-42B9-94AA-947E2AA6F8E2}"/>
              </a:ext>
            </a:extLst>
          </p:cNvPr>
          <p:cNvSpPr txBox="1"/>
          <p:nvPr/>
        </p:nvSpPr>
        <p:spPr>
          <a:xfrm>
            <a:off x="0" y="50870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>
                <a:latin typeface="Candara" panose="020E0502030303020204" pitchFamily="34" charset="0"/>
              </a:rPr>
              <a:t>When You Are Young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0EEC7-C78D-4A9A-BF23-70EE1266A7F4}"/>
              </a:ext>
            </a:extLst>
          </p:cNvPr>
          <p:cNvSpPr txBox="1"/>
          <p:nvPr/>
        </p:nvSpPr>
        <p:spPr>
          <a:xfrm>
            <a:off x="4131996" y="5629739"/>
            <a:ext cx="922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cap="small" dirty="0">
                <a:solidFill>
                  <a:prstClr val="black"/>
                </a:solidFill>
                <a:latin typeface="Candara" panose="020E0502030303020204" pitchFamily="34" charset="0"/>
              </a:rPr>
              <a:t>Titus 2:4-5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479C0-378B-4563-A730-BE043628EB2A}"/>
              </a:ext>
            </a:extLst>
          </p:cNvPr>
          <p:cNvSpPr txBox="1"/>
          <p:nvPr/>
        </p:nvSpPr>
        <p:spPr>
          <a:xfrm>
            <a:off x="3941380" y="4764664"/>
            <a:ext cx="129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</a:rPr>
              <a:t>women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1FE83-1292-4F78-8415-C1B0992D22E0}"/>
              </a:ext>
            </a:extLst>
          </p:cNvPr>
          <p:cNvSpPr/>
          <p:nvPr/>
        </p:nvSpPr>
        <p:spPr>
          <a:xfrm>
            <a:off x="350910" y="184712"/>
            <a:ext cx="5589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Trainable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(able to be encouraged)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A9DD51-8AE0-4C39-B430-4D1158034FD6}"/>
              </a:ext>
            </a:extLst>
          </p:cNvPr>
          <p:cNvSpPr/>
          <p:nvPr/>
        </p:nvSpPr>
        <p:spPr>
          <a:xfrm>
            <a:off x="350910" y="745991"/>
            <a:ext cx="8793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Learn to Love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(husbands and children will be a challenge)</a:t>
            </a: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7F5504-CE26-42A9-A1F8-21EBC79CF83B}"/>
              </a:ext>
            </a:extLst>
          </p:cNvPr>
          <p:cNvSpPr/>
          <p:nvPr/>
        </p:nvSpPr>
        <p:spPr>
          <a:xfrm>
            <a:off x="350910" y="1328475"/>
            <a:ext cx="4842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Sensible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(learn self-control)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56F2CF-30F1-41AC-83F9-5EDE396C36D8}"/>
              </a:ext>
            </a:extLst>
          </p:cNvPr>
          <p:cNvSpPr/>
          <p:nvPr/>
        </p:nvSpPr>
        <p:spPr>
          <a:xfrm>
            <a:off x="350910" y="1889754"/>
            <a:ext cx="5532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Pure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(in mind, motives, and morals 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A2E6C2-19C9-422C-8F25-DED6FBF7EC49}"/>
              </a:ext>
            </a:extLst>
          </p:cNvPr>
          <p:cNvSpPr/>
          <p:nvPr/>
        </p:nvSpPr>
        <p:spPr>
          <a:xfrm>
            <a:off x="350910" y="2508183"/>
            <a:ext cx="8307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a Guardian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(someday you may have your own community)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D24C7E-26D5-4344-824C-CEDD9B0466C8}"/>
              </a:ext>
            </a:extLst>
          </p:cNvPr>
          <p:cNvSpPr/>
          <p:nvPr/>
        </p:nvSpPr>
        <p:spPr>
          <a:xfrm>
            <a:off x="350910" y="3122910"/>
            <a:ext cx="4398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Kind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(pleasant and joyful)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8C9C06-60B7-4607-A06E-8C4E999C3D45}"/>
              </a:ext>
            </a:extLst>
          </p:cNvPr>
          <p:cNvSpPr/>
          <p:nvPr/>
        </p:nvSpPr>
        <p:spPr>
          <a:xfrm>
            <a:off x="350910" y="3737637"/>
            <a:ext cx="60099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Submissive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(learn to put others first)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0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5BFAC-A2C0-42B9-94AA-947E2AA6F8E2}"/>
              </a:ext>
            </a:extLst>
          </p:cNvPr>
          <p:cNvSpPr txBox="1"/>
          <p:nvPr/>
        </p:nvSpPr>
        <p:spPr>
          <a:xfrm>
            <a:off x="0" y="16501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latin typeface="Candara" panose="020E0502030303020204" pitchFamily="34" charset="0"/>
              </a:rPr>
              <a:t>When You Are Old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0EEC7-C78D-4A9A-BF23-70EE1266A7F4}"/>
              </a:ext>
            </a:extLst>
          </p:cNvPr>
          <p:cNvSpPr txBox="1"/>
          <p:nvPr/>
        </p:nvSpPr>
        <p:spPr>
          <a:xfrm>
            <a:off x="0" y="302905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cap="small" dirty="0">
                <a:solidFill>
                  <a:prstClr val="black"/>
                </a:solidFill>
                <a:latin typeface="Candara" panose="020E0502030303020204" pitchFamily="34" charset="0"/>
              </a:rPr>
              <a:t>Titus 2:3-4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479C0-378B-4563-A730-BE043628EB2A}"/>
              </a:ext>
            </a:extLst>
          </p:cNvPr>
          <p:cNvSpPr txBox="1"/>
          <p:nvPr/>
        </p:nvSpPr>
        <p:spPr>
          <a:xfrm>
            <a:off x="3740681" y="1117575"/>
            <a:ext cx="1662635" cy="646331"/>
          </a:xfrm>
          <a:prstGeom prst="rect">
            <a:avLst/>
          </a:prstGeom>
          <a:solidFill>
            <a:srgbClr val="FCEFE7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en-US" sz="3600" dirty="0">
                <a:solidFill>
                  <a:prstClr val="black"/>
                </a:solidFill>
                <a:latin typeface="Candara" panose="020E0502030303020204" pitchFamily="34" charset="0"/>
              </a:rPr>
              <a:t>women</a:t>
            </a:r>
          </a:p>
        </p:txBody>
      </p:sp>
    </p:spTree>
    <p:extLst>
      <p:ext uri="{BB962C8B-B14F-4D97-AF65-F5344CB8AC3E}">
        <p14:creationId xmlns:p14="http://schemas.microsoft.com/office/powerpoint/2010/main" val="201292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75BFAC-A2C0-42B9-94AA-947E2AA6F8E2}"/>
              </a:ext>
            </a:extLst>
          </p:cNvPr>
          <p:cNvSpPr txBox="1"/>
          <p:nvPr/>
        </p:nvSpPr>
        <p:spPr>
          <a:xfrm>
            <a:off x="0" y="50870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small" dirty="0">
                <a:latin typeface="Candara" panose="020E0502030303020204" pitchFamily="34" charset="0"/>
              </a:rPr>
              <a:t>When You Are Old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0EEC7-C78D-4A9A-BF23-70EE1266A7F4}"/>
              </a:ext>
            </a:extLst>
          </p:cNvPr>
          <p:cNvSpPr txBox="1"/>
          <p:nvPr/>
        </p:nvSpPr>
        <p:spPr>
          <a:xfrm>
            <a:off x="4131996" y="5629739"/>
            <a:ext cx="9220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cap="small" dirty="0">
                <a:solidFill>
                  <a:prstClr val="black"/>
                </a:solidFill>
                <a:latin typeface="Candara" panose="020E0502030303020204" pitchFamily="34" charset="0"/>
              </a:rPr>
              <a:t>Titus 2:3-4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479C0-378B-4563-A730-BE043628EB2A}"/>
              </a:ext>
            </a:extLst>
          </p:cNvPr>
          <p:cNvSpPr txBox="1"/>
          <p:nvPr/>
        </p:nvSpPr>
        <p:spPr>
          <a:xfrm>
            <a:off x="3941380" y="4764664"/>
            <a:ext cx="129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</a:rPr>
              <a:t>women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11FE83-1292-4F78-8415-C1B0992D22E0}"/>
              </a:ext>
            </a:extLst>
          </p:cNvPr>
          <p:cNvSpPr/>
          <p:nvPr/>
        </p:nvSpPr>
        <p:spPr>
          <a:xfrm>
            <a:off x="350910" y="356840"/>
            <a:ext cx="8037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Grow into Reverence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(a woman who “fears the Lord”)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A9DD51-8AE0-4C39-B430-4D1158034FD6}"/>
              </a:ext>
            </a:extLst>
          </p:cNvPr>
          <p:cNvSpPr/>
          <p:nvPr/>
        </p:nvSpPr>
        <p:spPr>
          <a:xfrm>
            <a:off x="350910" y="918119"/>
            <a:ext cx="8793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Get Control of Your Heart &amp; Tongue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(malice &amp; gossip)</a:t>
            </a: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7F5504-CE26-42A9-A1F8-21EBC79CF83B}"/>
              </a:ext>
            </a:extLst>
          </p:cNvPr>
          <p:cNvSpPr/>
          <p:nvPr/>
        </p:nvSpPr>
        <p:spPr>
          <a:xfrm>
            <a:off x="350910" y="1500603"/>
            <a:ext cx="8276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Learn Where to Find Comfort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(Spirit vs. substances)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56F2CF-30F1-41AC-83F9-5EDE396C36D8}"/>
              </a:ext>
            </a:extLst>
          </p:cNvPr>
          <p:cNvSpPr/>
          <p:nvPr/>
        </p:nvSpPr>
        <p:spPr>
          <a:xfrm>
            <a:off x="350910" y="2061882"/>
            <a:ext cx="8117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Know what is “Good” &amp; How to “Teach” 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A2E6C2-19C9-422C-8F25-DED6FBF7EC49}"/>
              </a:ext>
            </a:extLst>
          </p:cNvPr>
          <p:cNvSpPr/>
          <p:nvPr/>
        </p:nvSpPr>
        <p:spPr>
          <a:xfrm>
            <a:off x="350910" y="2680311"/>
            <a:ext cx="8648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Grow to be an Encourager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(gain courage to (</a:t>
            </a:r>
            <a:r>
              <a:rPr lang="en-US" sz="2000" dirty="0" err="1">
                <a:solidFill>
                  <a:prstClr val="black"/>
                </a:solidFill>
                <a:latin typeface="Candara" panose="020E0502030303020204" pitchFamily="34" charset="0"/>
              </a:rPr>
              <a:t>en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)courage)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D24C7E-26D5-4344-824C-CEDD9B0466C8}"/>
              </a:ext>
            </a:extLst>
          </p:cNvPr>
          <p:cNvSpPr/>
          <p:nvPr/>
        </p:nvSpPr>
        <p:spPr>
          <a:xfrm>
            <a:off x="350910" y="3295038"/>
            <a:ext cx="818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Be a Link in the Chain of Love </a:t>
            </a:r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(perpetuate passion)</a:t>
            </a:r>
            <a:endParaRPr lang="en-US" sz="32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5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167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10</cp:revision>
  <dcterms:created xsi:type="dcterms:W3CDTF">2017-07-27T15:47:42Z</dcterms:created>
  <dcterms:modified xsi:type="dcterms:W3CDTF">2017-07-27T20:08:24Z</dcterms:modified>
</cp:coreProperties>
</file>