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92233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CAF545-7C7D-49A7-AD6D-94758DFDD9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1737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36241-2A0E-4D0B-BE7D-63B7C838F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24445" y="1"/>
            <a:ext cx="3996796" cy="351737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3B8C27A0-A668-4323-AC2C-AA50E0D2D98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FE701-6E2B-440D-AEAB-953A3057B7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3996796" cy="351736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7E927-673C-4864-9E09-176A0A6202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24445" y="6658664"/>
            <a:ext cx="3996796" cy="351736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55E7B13B-0A2C-4C54-9963-B766A6EF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5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6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9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3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6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5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3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311B-375C-4179-A6A8-AD3EDDAE29D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2B9F-893C-43A5-B534-8FC9A8C2E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1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1E6BFF-21F1-4D10-9B12-2D44C213D6D7}"/>
              </a:ext>
            </a:extLst>
          </p:cNvPr>
          <p:cNvSpPr txBox="1"/>
          <p:nvPr/>
        </p:nvSpPr>
        <p:spPr>
          <a:xfrm>
            <a:off x="2481942" y="2206171"/>
            <a:ext cx="3823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Calisto MT" panose="02040603050505030304" pitchFamily="18" charset="0"/>
              </a:rPr>
              <a:t>From </a:t>
            </a:r>
            <a:r>
              <a:rPr lang="en-US" sz="5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Boaz</a:t>
            </a:r>
            <a:r>
              <a:rPr lang="en-US" sz="5400" dirty="0">
                <a:solidFill>
                  <a:schemeClr val="bg1"/>
                </a:solidFill>
                <a:latin typeface="Calisto MT" panose="02040603050505030304" pitchFamily="18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8DEA3-FE70-4665-96F3-418A03622858}"/>
              </a:ext>
            </a:extLst>
          </p:cNvPr>
          <p:cNvSpPr txBox="1"/>
          <p:nvPr/>
        </p:nvSpPr>
        <p:spPr>
          <a:xfrm>
            <a:off x="3338286" y="3376244"/>
            <a:ext cx="3315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Calisto MT" panose="02040603050505030304" pitchFamily="18" charset="0"/>
              </a:rPr>
              <a:t>To </a:t>
            </a:r>
            <a:r>
              <a:rPr lang="en-US" sz="5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Men</a:t>
            </a:r>
            <a:r>
              <a:rPr lang="en-US" sz="5400" dirty="0">
                <a:solidFill>
                  <a:schemeClr val="bg1"/>
                </a:solidFill>
                <a:latin typeface="Calisto MT" panose="0204060305050503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3731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52B82D-9350-4297-AB2D-714CC3D56200}"/>
              </a:ext>
            </a:extLst>
          </p:cNvPr>
          <p:cNvSpPr txBox="1"/>
          <p:nvPr/>
        </p:nvSpPr>
        <p:spPr>
          <a:xfrm>
            <a:off x="3439885" y="370124"/>
            <a:ext cx="2071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sto MT" panose="02040603050505030304" pitchFamily="18" charset="0"/>
              </a:rPr>
              <a:t>From 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Boaz</a:t>
            </a:r>
            <a:r>
              <a:rPr lang="en-US" sz="2800" dirty="0">
                <a:solidFill>
                  <a:schemeClr val="bg1"/>
                </a:solidFill>
                <a:latin typeface="Calisto MT" panose="02040603050505030304" pitchFamily="18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B119D-170F-487B-94D4-7D4B083D91B4}"/>
              </a:ext>
            </a:extLst>
          </p:cNvPr>
          <p:cNvSpPr txBox="1"/>
          <p:nvPr/>
        </p:nvSpPr>
        <p:spPr>
          <a:xfrm>
            <a:off x="3904344" y="979104"/>
            <a:ext cx="1808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sto MT" panose="02040603050505030304" pitchFamily="18" charset="0"/>
              </a:rPr>
              <a:t>To 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Men</a:t>
            </a:r>
            <a:r>
              <a:rPr lang="en-US" sz="2800" dirty="0">
                <a:solidFill>
                  <a:schemeClr val="bg1"/>
                </a:solidFill>
                <a:latin typeface="Calisto MT" panose="02040603050505030304" pitchFamily="18" charset="0"/>
              </a:rPr>
              <a:t>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D3B68B-EE3D-4A01-A174-054CB55A3B4C}"/>
              </a:ext>
            </a:extLst>
          </p:cNvPr>
          <p:cNvSpPr txBox="1"/>
          <p:nvPr/>
        </p:nvSpPr>
        <p:spPr>
          <a:xfrm>
            <a:off x="197173" y="3142344"/>
            <a:ext cx="425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2:1 – 	Be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Committed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Constant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ED0579-9270-4D64-A399-FFCF6F1344FD}"/>
              </a:ext>
            </a:extLst>
          </p:cNvPr>
          <p:cNvSpPr txBox="1"/>
          <p:nvPr/>
        </p:nvSpPr>
        <p:spPr>
          <a:xfrm>
            <a:off x="197173" y="3511676"/>
            <a:ext cx="405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2:3 – 	Be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Obedient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Generous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010730-34B2-44B2-9ED4-CDD55EDAEEF0}"/>
              </a:ext>
            </a:extLst>
          </p:cNvPr>
          <p:cNvSpPr txBox="1"/>
          <p:nvPr/>
        </p:nvSpPr>
        <p:spPr>
          <a:xfrm>
            <a:off x="197173" y="3881008"/>
            <a:ext cx="596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2:</a:t>
            </a:r>
            <a:r>
              <a:rPr lang="en-US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4-5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– 	Be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Kind, Spiritually-Minded,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Observant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045089-7F03-431D-A3FC-5FC48A63D495}"/>
              </a:ext>
            </a:extLst>
          </p:cNvPr>
          <p:cNvSpPr txBox="1"/>
          <p:nvPr/>
        </p:nvSpPr>
        <p:spPr>
          <a:xfrm>
            <a:off x="197173" y="4250340"/>
            <a:ext cx="57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2:</a:t>
            </a:r>
            <a:r>
              <a:rPr lang="en-US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8-9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– 	Be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Thoughtful, Inclusive,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Protective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E0375E-CA60-46DC-A3BF-9BF02B4786A0}"/>
              </a:ext>
            </a:extLst>
          </p:cNvPr>
          <p:cNvSpPr txBox="1"/>
          <p:nvPr/>
        </p:nvSpPr>
        <p:spPr>
          <a:xfrm>
            <a:off x="197173" y="4618890"/>
            <a:ext cx="755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2:</a:t>
            </a:r>
            <a:r>
              <a:rPr lang="en-US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11-12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– 	Be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a Listener, Understand God &amp; How to work with Him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953215-884E-435A-A8CB-68DF8F06CF1F}"/>
              </a:ext>
            </a:extLst>
          </p:cNvPr>
          <p:cNvSpPr txBox="1"/>
          <p:nvPr/>
        </p:nvSpPr>
        <p:spPr>
          <a:xfrm>
            <a:off x="197173" y="4988222"/>
            <a:ext cx="569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2:13 – 	Be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Comforting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“Speak to the Heart”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DA8E8B-6EA2-49DF-9020-58845A150432}"/>
              </a:ext>
            </a:extLst>
          </p:cNvPr>
          <p:cNvSpPr txBox="1"/>
          <p:nvPr/>
        </p:nvSpPr>
        <p:spPr>
          <a:xfrm>
            <a:off x="197173" y="5355599"/>
            <a:ext cx="4269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2:</a:t>
            </a:r>
            <a:r>
              <a:rPr lang="en-US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14-16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– 	Be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Providing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Sacrificial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C5ADE9-CF42-47A0-8EB0-BBF5F1D229C6}"/>
              </a:ext>
            </a:extLst>
          </p:cNvPr>
          <p:cNvSpPr txBox="1"/>
          <p:nvPr/>
        </p:nvSpPr>
        <p:spPr>
          <a:xfrm>
            <a:off x="197173" y="5724931"/>
            <a:ext cx="673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3:11 – 	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Report Good Things, Encourage,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Compliment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F5D869-2173-4C56-A985-EAE465189AD6}"/>
              </a:ext>
            </a:extLst>
          </p:cNvPr>
          <p:cNvSpPr txBox="1"/>
          <p:nvPr/>
        </p:nvSpPr>
        <p:spPr>
          <a:xfrm>
            <a:off x="197173" y="6089526"/>
            <a:ext cx="655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3:</a:t>
            </a:r>
            <a:r>
              <a:rPr lang="en-US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12-13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– 	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Put God 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Others Before Your Own Interests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AF2EDB-671F-4331-A98C-DBDE78E8BC5A}"/>
              </a:ext>
            </a:extLst>
          </p:cNvPr>
          <p:cNvSpPr txBox="1"/>
          <p:nvPr/>
        </p:nvSpPr>
        <p:spPr>
          <a:xfrm>
            <a:off x="197173" y="6458858"/>
            <a:ext cx="467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3:</a:t>
            </a:r>
            <a:r>
              <a:rPr lang="en-US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13,18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,4:</a:t>
            </a:r>
            <a:r>
              <a:rPr lang="en-US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– Be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Reliable</a:t>
            </a:r>
            <a:r>
              <a:rPr lang="en-US" dirty="0">
                <a:solidFill>
                  <a:schemeClr val="bg1"/>
                </a:solidFill>
                <a:latin typeface="Calisto MT" panose="02040603050505030304" pitchFamily="18" charset="0"/>
              </a:rPr>
              <a:t> and </a:t>
            </a:r>
            <a:r>
              <a:rPr lang="en-US" cap="small" dirty="0">
                <a:solidFill>
                  <a:schemeClr val="bg1"/>
                </a:solidFill>
                <a:latin typeface="Calisto MT" panose="02040603050505030304" pitchFamily="18" charset="0"/>
              </a:rPr>
              <a:t>Unhesitating</a:t>
            </a:r>
          </a:p>
        </p:txBody>
      </p:sp>
    </p:spTree>
    <p:extLst>
      <p:ext uri="{BB962C8B-B14F-4D97-AF65-F5344CB8AC3E}">
        <p14:creationId xmlns:p14="http://schemas.microsoft.com/office/powerpoint/2010/main" val="80467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36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Calisto MT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9</cp:revision>
  <cp:lastPrinted>2017-06-18T21:03:44Z</cp:lastPrinted>
  <dcterms:created xsi:type="dcterms:W3CDTF">2017-06-18T20:22:51Z</dcterms:created>
  <dcterms:modified xsi:type="dcterms:W3CDTF">2017-06-18T21:03:59Z</dcterms:modified>
</cp:coreProperties>
</file>