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871E"/>
    <a:srgbClr val="5A4A0E"/>
    <a:srgbClr val="A77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2BF9-B27A-4A81-9532-AB0C8D616E8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9FCA-9AA8-4746-ADAD-485A8424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6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2BF9-B27A-4A81-9532-AB0C8D616E8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9FCA-9AA8-4746-ADAD-485A8424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2BF9-B27A-4A81-9532-AB0C8D616E8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9FCA-9AA8-4746-ADAD-485A8424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5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2BF9-B27A-4A81-9532-AB0C8D616E8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9FCA-9AA8-4746-ADAD-485A8424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6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2BF9-B27A-4A81-9532-AB0C8D616E8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9FCA-9AA8-4746-ADAD-485A8424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2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2BF9-B27A-4A81-9532-AB0C8D616E8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9FCA-9AA8-4746-ADAD-485A8424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8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2BF9-B27A-4A81-9532-AB0C8D616E8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9FCA-9AA8-4746-ADAD-485A8424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1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2BF9-B27A-4A81-9532-AB0C8D616E8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9FCA-9AA8-4746-ADAD-485A8424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7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2BF9-B27A-4A81-9532-AB0C8D616E8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9FCA-9AA8-4746-ADAD-485A8424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6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2BF9-B27A-4A81-9532-AB0C8D616E8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9FCA-9AA8-4746-ADAD-485A8424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0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2BF9-B27A-4A81-9532-AB0C8D616E8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9FCA-9AA8-4746-ADAD-485A8424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6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A2BF9-B27A-4A81-9532-AB0C8D616E8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C9FCA-9AA8-4746-ADAD-485A84244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0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-8325"/>
            <a:ext cx="91440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effectLst>
                  <a:glow rad="101600">
                    <a:srgbClr val="5A4A0E"/>
                  </a:glow>
                </a:effectLst>
                <a:latin typeface="Berlin Sans FB Demi" panose="020E0802020502020306" pitchFamily="34" charset="0"/>
              </a:rPr>
              <a:t>4 Circles of Commitment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670" y="769441"/>
            <a:ext cx="41809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glow rad="101600">
                    <a:srgbClr val="5A4A0E"/>
                  </a:glow>
                </a:effectLst>
                <a:latin typeface="Berlin Sans FB Demi" panose="020E0802020502020306" pitchFamily="34" charset="0"/>
              </a:rPr>
              <a:t>The Community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670" y="2315300"/>
            <a:ext cx="28504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glow rad="101600">
                    <a:srgbClr val="5A4A0E"/>
                  </a:glow>
                </a:effectLst>
                <a:latin typeface="Berlin Sans FB Demi" panose="020E0802020502020306" pitchFamily="34" charset="0"/>
              </a:rPr>
              <a:t>The Crowd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670" y="3849809"/>
            <a:ext cx="40575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glow rad="101600">
                    <a:srgbClr val="5A4A0E"/>
                  </a:glow>
                </a:effectLst>
                <a:latin typeface="Berlin Sans FB Demi" panose="020E0802020502020306" pitchFamily="34" charset="0"/>
              </a:rPr>
              <a:t>The Committed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670" y="5382134"/>
            <a:ext cx="23727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glow rad="101600">
                    <a:srgbClr val="5A4A0E"/>
                  </a:glow>
                </a:effectLst>
                <a:latin typeface="Berlin Sans FB Demi" panose="020E0802020502020306" pitchFamily="34" charset="0"/>
              </a:rPr>
              <a:t>The Core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2146" y="1524000"/>
            <a:ext cx="2613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erlin Sans FB Demi" panose="020E0802020502020306" pitchFamily="34" charset="0"/>
              </a:rPr>
              <a:t>Luke 4:14 / 4:37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4357" y="3204573"/>
            <a:ext cx="2388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erlin Sans FB Demi" panose="020E0802020502020306" pitchFamily="34" charset="0"/>
              </a:rPr>
              <a:t>Luke 4:40-5:3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0664" y="4739082"/>
            <a:ext cx="2916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erlin Sans FB Demi" panose="020E0802020502020306" pitchFamily="34" charset="0"/>
              </a:rPr>
              <a:t>Luke 5:11,28 / 6:17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502" y="6160229"/>
            <a:ext cx="2206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erlin Sans FB Demi" panose="020E0802020502020306" pitchFamily="34" charset="0"/>
              </a:rPr>
              <a:t>Luke 6:12-15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43660" y="1093113"/>
            <a:ext cx="2680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glow rad="101600">
                    <a:srgbClr val="AC871E">
                      <a:alpha val="60000"/>
                    </a:srgbClr>
                  </a:glow>
                </a:effectLst>
                <a:latin typeface="Berlin Sans FB Demi" panose="020E0802020502020306" pitchFamily="34" charset="0"/>
              </a:rPr>
              <a:t>“Come and see”</a:t>
            </a:r>
          </a:p>
          <a:p>
            <a:pPr algn="ctr"/>
            <a:r>
              <a:rPr lang="en-US" sz="2800" dirty="0">
                <a:latin typeface="Berlin Sans FB Demi" panose="020E0802020502020306" pitchFamily="34" charset="0"/>
              </a:rPr>
              <a:t>John 1:29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77511" y="2392243"/>
            <a:ext cx="26757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glow rad="101600">
                    <a:srgbClr val="AC871E">
                      <a:alpha val="60000"/>
                    </a:srgbClr>
                  </a:glow>
                </a:effectLst>
                <a:latin typeface="Berlin Sans FB Demi" panose="020E0802020502020306" pitchFamily="34" charset="0"/>
              </a:rPr>
              <a:t>“Cannot be my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glow rad="101600">
                    <a:srgbClr val="AC871E">
                      <a:alpha val="60000"/>
                    </a:srgbClr>
                  </a:glow>
                </a:effectLst>
                <a:latin typeface="Berlin Sans FB Demi" panose="020E0802020502020306" pitchFamily="34" charset="0"/>
              </a:rPr>
              <a:t>disciples unless”</a:t>
            </a:r>
          </a:p>
          <a:p>
            <a:pPr algn="ctr"/>
            <a:r>
              <a:rPr lang="en-US" sz="2800" dirty="0">
                <a:latin typeface="Berlin Sans FB Demi" panose="020E0802020502020306" pitchFamily="34" charset="0"/>
              </a:rPr>
              <a:t>Luke 14:25-33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12830" y="4234529"/>
            <a:ext cx="34050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glow rad="101600">
                    <a:srgbClr val="AC871E">
                      <a:alpha val="60000"/>
                    </a:srgbClr>
                  </a:glow>
                </a:effectLst>
                <a:latin typeface="Berlin Sans FB Demi" panose="020E0802020502020306" pitchFamily="34" charset="0"/>
              </a:rPr>
              <a:t>“No longer children”</a:t>
            </a:r>
          </a:p>
          <a:p>
            <a:pPr algn="ctr"/>
            <a:r>
              <a:rPr lang="en-US" sz="2800" dirty="0">
                <a:latin typeface="Berlin Sans FB Demi" panose="020E0802020502020306" pitchFamily="34" charset="0"/>
              </a:rPr>
              <a:t>Eph.4:14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82371" y="5474877"/>
            <a:ext cx="34660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glow rad="101600">
                    <a:srgbClr val="AC871E">
                      <a:alpha val="60000"/>
                    </a:srgbClr>
                  </a:glow>
                </a:effectLst>
                <a:latin typeface="Berlin Sans FB Demi" panose="020E0802020502020306" pitchFamily="34" charset="0"/>
              </a:rPr>
              <a:t>“Speaking, Growing,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glow rad="101600">
                    <a:srgbClr val="AC871E">
                      <a:alpha val="60000"/>
                    </a:srgbClr>
                  </a:glow>
                </a:effectLst>
                <a:latin typeface="Berlin Sans FB Demi" panose="020E0802020502020306" pitchFamily="34" charset="0"/>
              </a:rPr>
              <a:t>Proper working”</a:t>
            </a:r>
          </a:p>
          <a:p>
            <a:pPr algn="ctr"/>
            <a:r>
              <a:rPr lang="en-US" sz="2800" dirty="0">
                <a:latin typeface="Berlin Sans FB Demi" panose="020E0802020502020306" pitchFamily="34" charset="0"/>
              </a:rPr>
              <a:t>Eph.4:12,16</a:t>
            </a:r>
          </a:p>
        </p:txBody>
      </p:sp>
    </p:spTree>
    <p:extLst>
      <p:ext uri="{BB962C8B-B14F-4D97-AF65-F5344CB8AC3E}">
        <p14:creationId xmlns:p14="http://schemas.microsoft.com/office/powerpoint/2010/main" val="53669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55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6</cp:revision>
  <dcterms:created xsi:type="dcterms:W3CDTF">2016-10-23T12:07:30Z</dcterms:created>
  <dcterms:modified xsi:type="dcterms:W3CDTF">2016-10-23T13:08:04Z</dcterms:modified>
</cp:coreProperties>
</file>