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 id="2147483664" r:id="rId3"/>
    <p:sldMasterId id="2147483666" r:id="rId4"/>
    <p:sldMasterId id="2147483668" r:id="rId5"/>
    <p:sldMasterId id="2147483670" r:id="rId6"/>
    <p:sldMasterId id="2147483672" r:id="rId7"/>
    <p:sldMasterId id="2147483674" r:id="rId8"/>
    <p:sldMasterId id="2147483676" r:id="rId9"/>
    <p:sldMasterId id="2147483678" r:id="rId10"/>
    <p:sldMasterId id="2147483680" r:id="rId11"/>
    <p:sldMasterId id="2147483682" r:id="rId12"/>
  </p:sldMasterIdLst>
  <p:sldIdLst>
    <p:sldId id="258" r:id="rId13"/>
    <p:sldId id="259" r:id="rId14"/>
    <p:sldId id="260" r:id="rId15"/>
    <p:sldId id="261" r:id="rId16"/>
    <p:sldId id="262" r:id="rId17"/>
    <p:sldId id="263" r:id="rId18"/>
    <p:sldId id="264" r:id="rId19"/>
    <p:sldId id="265" r:id="rId20"/>
    <p:sldId id="266" r:id="rId21"/>
    <p:sldId id="267" r:id="rId22"/>
    <p:sldId id="268" r:id="rId23"/>
    <p:sldId id="26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2" d="100"/>
          <a:sy n="112" d="100"/>
        </p:scale>
        <p:origin x="-158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8.xml"/><Relationship Id="rId21" Type="http://schemas.openxmlformats.org/officeDocument/2006/relationships/slide" Target="slides/slide9.xml"/><Relationship Id="rId22" Type="http://schemas.openxmlformats.org/officeDocument/2006/relationships/slide" Target="slides/slide10.xml"/><Relationship Id="rId23" Type="http://schemas.openxmlformats.org/officeDocument/2006/relationships/slide" Target="slides/slide11.xml"/><Relationship Id="rId24" Type="http://schemas.openxmlformats.org/officeDocument/2006/relationships/slide" Target="slides/slide12.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 Target="slides/slide1.xml"/><Relationship Id="rId14" Type="http://schemas.openxmlformats.org/officeDocument/2006/relationships/slide" Target="slides/slide2.xml"/><Relationship Id="rId15" Type="http://schemas.openxmlformats.org/officeDocument/2006/relationships/slide" Target="slides/slide3.xml"/><Relationship Id="rId16" Type="http://schemas.openxmlformats.org/officeDocument/2006/relationships/slide" Target="slides/slide4.xml"/><Relationship Id="rId17" Type="http://schemas.openxmlformats.org/officeDocument/2006/relationships/slide" Target="slides/slide5.xml"/><Relationship Id="rId18" Type="http://schemas.openxmlformats.org/officeDocument/2006/relationships/slide" Target="slides/slide6.xml"/><Relationship Id="rId19" Type="http://schemas.openxmlformats.org/officeDocument/2006/relationships/slide" Target="slides/slide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solidFill>
                  <a:srgbClr val="191B0E"/>
                </a:solidFill>
              </a:rPr>
              <a:pPr/>
              <a:t>1/3/16</a:t>
            </a:fld>
            <a:endParaRPr lang="en-US" dirty="0">
              <a:solidFill>
                <a:srgbClr val="191B0E"/>
              </a:solidFill>
            </a:endParaRPr>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solidFill>
                <a:srgbClr val="191B0E"/>
              </a:solidFill>
            </a:endParaRP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solidFill>
                  <a:srgbClr val="191B0E"/>
                </a:solidFill>
              </a:rPr>
              <a:pPr/>
              <a:t>‹#›</a:t>
            </a:fld>
            <a:endParaRPr lang="en-US" dirty="0">
              <a:solidFill>
                <a:srgbClr val="191B0E"/>
              </a:solidFill>
            </a:endParaRPr>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10267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191B0E"/>
                </a:solidFill>
              </a:rPr>
              <a:pPr/>
              <a:t>1/3/16</a:t>
            </a:fld>
            <a:endParaRPr lang="en-US" dirty="0">
              <a:solidFill>
                <a:srgbClr val="191B0E"/>
              </a:solidFill>
            </a:endParaRPr>
          </a:p>
        </p:txBody>
      </p:sp>
      <p:sp>
        <p:nvSpPr>
          <p:cNvPr id="5" name="Footer Placeholder 4"/>
          <p:cNvSpPr>
            <a:spLocks noGrp="1"/>
          </p:cNvSpPr>
          <p:nvPr>
            <p:ph type="ftr" sz="quarter" idx="11"/>
          </p:nvPr>
        </p:nvSpPr>
        <p:spPr/>
        <p:txBody>
          <a:bodyPr/>
          <a:lstStyle/>
          <a:p>
            <a:endParaRPr lang="en-US" dirty="0">
              <a:solidFill>
                <a:srgbClr val="191B0E"/>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dirty="0">
              <a:solidFill>
                <a:srgbClr val="191B0E"/>
              </a:solidFill>
            </a:endParaRPr>
          </a:p>
        </p:txBody>
      </p:sp>
    </p:spTree>
    <p:extLst>
      <p:ext uri="{BB962C8B-B14F-4D97-AF65-F5344CB8AC3E}">
        <p14:creationId xmlns:p14="http://schemas.microsoft.com/office/powerpoint/2010/main" val="4107863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191B0E"/>
                </a:solidFill>
              </a:rPr>
              <a:pPr/>
              <a:t>1/3/16</a:t>
            </a:fld>
            <a:endParaRPr lang="en-US" dirty="0">
              <a:solidFill>
                <a:srgbClr val="191B0E"/>
              </a:solidFill>
            </a:endParaRPr>
          </a:p>
        </p:txBody>
      </p:sp>
      <p:sp>
        <p:nvSpPr>
          <p:cNvPr id="5" name="Footer Placeholder 4"/>
          <p:cNvSpPr>
            <a:spLocks noGrp="1"/>
          </p:cNvSpPr>
          <p:nvPr>
            <p:ph type="ftr" sz="quarter" idx="11"/>
          </p:nvPr>
        </p:nvSpPr>
        <p:spPr/>
        <p:txBody>
          <a:bodyPr/>
          <a:lstStyle/>
          <a:p>
            <a:endParaRPr lang="en-US" dirty="0">
              <a:solidFill>
                <a:srgbClr val="191B0E"/>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dirty="0">
              <a:solidFill>
                <a:srgbClr val="191B0E"/>
              </a:solidFill>
            </a:endParaRPr>
          </a:p>
        </p:txBody>
      </p:sp>
    </p:spTree>
    <p:extLst>
      <p:ext uri="{BB962C8B-B14F-4D97-AF65-F5344CB8AC3E}">
        <p14:creationId xmlns:p14="http://schemas.microsoft.com/office/powerpoint/2010/main" val="3106659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solidFill>
                  <a:srgbClr val="191B0E"/>
                </a:solidFill>
              </a:rPr>
              <a:pPr/>
              <a:t>1/3/16</a:t>
            </a:fld>
            <a:endParaRPr lang="en-US" dirty="0">
              <a:solidFill>
                <a:srgbClr val="191B0E"/>
              </a:solidFill>
            </a:endParaRPr>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solidFill>
                <a:srgbClr val="191B0E"/>
              </a:solidFill>
            </a:endParaRP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solidFill>
                  <a:srgbClr val="191B0E"/>
                </a:solidFill>
              </a:rPr>
              <a:pPr/>
              <a:t>‹#›</a:t>
            </a:fld>
            <a:endParaRPr lang="en-US" dirty="0">
              <a:solidFill>
                <a:srgbClr val="191B0E"/>
              </a:solidFill>
            </a:endParaRPr>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132222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191B0E"/>
                </a:solidFill>
              </a:rPr>
              <a:pPr/>
              <a:t>1/3/16</a:t>
            </a:fld>
            <a:endParaRPr lang="en-US" dirty="0">
              <a:solidFill>
                <a:srgbClr val="191B0E"/>
              </a:solidFill>
            </a:endParaRPr>
          </a:p>
        </p:txBody>
      </p:sp>
      <p:sp>
        <p:nvSpPr>
          <p:cNvPr id="5" name="Footer Placeholder 4"/>
          <p:cNvSpPr>
            <a:spLocks noGrp="1"/>
          </p:cNvSpPr>
          <p:nvPr>
            <p:ph type="ftr" sz="quarter" idx="11"/>
          </p:nvPr>
        </p:nvSpPr>
        <p:spPr/>
        <p:txBody>
          <a:bodyPr/>
          <a:lstStyle/>
          <a:p>
            <a:endParaRPr lang="en-US" dirty="0">
              <a:solidFill>
                <a:srgbClr val="191B0E"/>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dirty="0">
              <a:solidFill>
                <a:srgbClr val="191B0E"/>
              </a:solidFill>
            </a:endParaRPr>
          </a:p>
        </p:txBody>
      </p:sp>
    </p:spTree>
    <p:extLst>
      <p:ext uri="{BB962C8B-B14F-4D97-AF65-F5344CB8AC3E}">
        <p14:creationId xmlns:p14="http://schemas.microsoft.com/office/powerpoint/2010/main" val="2772250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191B0E"/>
                </a:solidFill>
              </a:rPr>
              <a:pPr/>
              <a:t>1/3/16</a:t>
            </a:fld>
            <a:endParaRPr lang="en-US" dirty="0">
              <a:solidFill>
                <a:srgbClr val="191B0E"/>
              </a:solidFill>
            </a:endParaRPr>
          </a:p>
        </p:txBody>
      </p:sp>
      <p:sp>
        <p:nvSpPr>
          <p:cNvPr id="5" name="Footer Placeholder 4"/>
          <p:cNvSpPr>
            <a:spLocks noGrp="1"/>
          </p:cNvSpPr>
          <p:nvPr>
            <p:ph type="ftr" sz="quarter" idx="11"/>
          </p:nvPr>
        </p:nvSpPr>
        <p:spPr/>
        <p:txBody>
          <a:bodyPr/>
          <a:lstStyle/>
          <a:p>
            <a:endParaRPr lang="en-US" dirty="0">
              <a:solidFill>
                <a:srgbClr val="191B0E"/>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dirty="0">
              <a:solidFill>
                <a:srgbClr val="191B0E"/>
              </a:solidFill>
            </a:endParaRPr>
          </a:p>
        </p:txBody>
      </p:sp>
    </p:spTree>
    <p:extLst>
      <p:ext uri="{BB962C8B-B14F-4D97-AF65-F5344CB8AC3E}">
        <p14:creationId xmlns:p14="http://schemas.microsoft.com/office/powerpoint/2010/main" val="529515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191B0E"/>
                </a:solidFill>
              </a:rPr>
              <a:pPr/>
              <a:t>1/3/16</a:t>
            </a:fld>
            <a:endParaRPr lang="en-US" dirty="0">
              <a:solidFill>
                <a:srgbClr val="191B0E"/>
              </a:solidFill>
            </a:endParaRPr>
          </a:p>
        </p:txBody>
      </p:sp>
      <p:sp>
        <p:nvSpPr>
          <p:cNvPr id="5" name="Footer Placeholder 4"/>
          <p:cNvSpPr>
            <a:spLocks noGrp="1"/>
          </p:cNvSpPr>
          <p:nvPr>
            <p:ph type="ftr" sz="quarter" idx="11"/>
          </p:nvPr>
        </p:nvSpPr>
        <p:spPr/>
        <p:txBody>
          <a:bodyPr/>
          <a:lstStyle/>
          <a:p>
            <a:endParaRPr lang="en-US" dirty="0">
              <a:solidFill>
                <a:srgbClr val="191B0E"/>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dirty="0">
              <a:solidFill>
                <a:srgbClr val="191B0E"/>
              </a:solidFill>
            </a:endParaRPr>
          </a:p>
        </p:txBody>
      </p:sp>
    </p:spTree>
    <p:extLst>
      <p:ext uri="{BB962C8B-B14F-4D97-AF65-F5344CB8AC3E}">
        <p14:creationId xmlns:p14="http://schemas.microsoft.com/office/powerpoint/2010/main" val="157903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191B0E"/>
                </a:solidFill>
              </a:rPr>
              <a:pPr/>
              <a:t>1/3/16</a:t>
            </a:fld>
            <a:endParaRPr lang="en-US" dirty="0">
              <a:solidFill>
                <a:srgbClr val="191B0E"/>
              </a:solidFill>
            </a:endParaRPr>
          </a:p>
        </p:txBody>
      </p:sp>
      <p:sp>
        <p:nvSpPr>
          <p:cNvPr id="5" name="Footer Placeholder 4"/>
          <p:cNvSpPr>
            <a:spLocks noGrp="1"/>
          </p:cNvSpPr>
          <p:nvPr>
            <p:ph type="ftr" sz="quarter" idx="11"/>
          </p:nvPr>
        </p:nvSpPr>
        <p:spPr/>
        <p:txBody>
          <a:bodyPr/>
          <a:lstStyle/>
          <a:p>
            <a:endParaRPr lang="en-US" dirty="0">
              <a:solidFill>
                <a:srgbClr val="191B0E"/>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dirty="0">
              <a:solidFill>
                <a:srgbClr val="191B0E"/>
              </a:solidFill>
            </a:endParaRPr>
          </a:p>
        </p:txBody>
      </p:sp>
    </p:spTree>
    <p:extLst>
      <p:ext uri="{BB962C8B-B14F-4D97-AF65-F5344CB8AC3E}">
        <p14:creationId xmlns:p14="http://schemas.microsoft.com/office/powerpoint/2010/main" val="1029422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191B0E"/>
                </a:solidFill>
              </a:rPr>
              <a:pPr/>
              <a:t>1/3/16</a:t>
            </a:fld>
            <a:endParaRPr lang="en-US" dirty="0">
              <a:solidFill>
                <a:srgbClr val="191B0E"/>
              </a:solidFill>
            </a:endParaRPr>
          </a:p>
        </p:txBody>
      </p:sp>
      <p:sp>
        <p:nvSpPr>
          <p:cNvPr id="5" name="Footer Placeholder 4"/>
          <p:cNvSpPr>
            <a:spLocks noGrp="1"/>
          </p:cNvSpPr>
          <p:nvPr>
            <p:ph type="ftr" sz="quarter" idx="11"/>
          </p:nvPr>
        </p:nvSpPr>
        <p:spPr/>
        <p:txBody>
          <a:bodyPr/>
          <a:lstStyle/>
          <a:p>
            <a:endParaRPr lang="en-US" dirty="0">
              <a:solidFill>
                <a:srgbClr val="191B0E"/>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dirty="0">
              <a:solidFill>
                <a:srgbClr val="191B0E"/>
              </a:solidFill>
            </a:endParaRPr>
          </a:p>
        </p:txBody>
      </p:sp>
    </p:spTree>
    <p:extLst>
      <p:ext uri="{BB962C8B-B14F-4D97-AF65-F5344CB8AC3E}">
        <p14:creationId xmlns:p14="http://schemas.microsoft.com/office/powerpoint/2010/main" val="2210316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191B0E"/>
                </a:solidFill>
              </a:rPr>
              <a:pPr/>
              <a:t>1/3/16</a:t>
            </a:fld>
            <a:endParaRPr lang="en-US" dirty="0">
              <a:solidFill>
                <a:srgbClr val="191B0E"/>
              </a:solidFill>
            </a:endParaRPr>
          </a:p>
        </p:txBody>
      </p:sp>
      <p:sp>
        <p:nvSpPr>
          <p:cNvPr id="5" name="Footer Placeholder 4"/>
          <p:cNvSpPr>
            <a:spLocks noGrp="1"/>
          </p:cNvSpPr>
          <p:nvPr>
            <p:ph type="ftr" sz="quarter" idx="11"/>
          </p:nvPr>
        </p:nvSpPr>
        <p:spPr/>
        <p:txBody>
          <a:bodyPr/>
          <a:lstStyle/>
          <a:p>
            <a:endParaRPr lang="en-US" dirty="0">
              <a:solidFill>
                <a:srgbClr val="191B0E"/>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dirty="0">
              <a:solidFill>
                <a:srgbClr val="191B0E"/>
              </a:solidFill>
            </a:endParaRPr>
          </a:p>
        </p:txBody>
      </p:sp>
    </p:spTree>
    <p:extLst>
      <p:ext uri="{BB962C8B-B14F-4D97-AF65-F5344CB8AC3E}">
        <p14:creationId xmlns:p14="http://schemas.microsoft.com/office/powerpoint/2010/main" val="1187615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191B0E"/>
                </a:solidFill>
              </a:rPr>
              <a:pPr/>
              <a:t>1/3/16</a:t>
            </a:fld>
            <a:endParaRPr lang="en-US" dirty="0">
              <a:solidFill>
                <a:srgbClr val="191B0E"/>
              </a:solidFill>
            </a:endParaRPr>
          </a:p>
        </p:txBody>
      </p:sp>
      <p:sp>
        <p:nvSpPr>
          <p:cNvPr id="5" name="Footer Placeholder 4"/>
          <p:cNvSpPr>
            <a:spLocks noGrp="1"/>
          </p:cNvSpPr>
          <p:nvPr>
            <p:ph type="ftr" sz="quarter" idx="11"/>
          </p:nvPr>
        </p:nvSpPr>
        <p:spPr/>
        <p:txBody>
          <a:bodyPr/>
          <a:lstStyle/>
          <a:p>
            <a:endParaRPr lang="en-US" dirty="0">
              <a:solidFill>
                <a:srgbClr val="191B0E"/>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dirty="0">
              <a:solidFill>
                <a:srgbClr val="191B0E"/>
              </a:solidFill>
            </a:endParaRPr>
          </a:p>
        </p:txBody>
      </p:sp>
    </p:spTree>
    <p:extLst>
      <p:ext uri="{BB962C8B-B14F-4D97-AF65-F5344CB8AC3E}">
        <p14:creationId xmlns:p14="http://schemas.microsoft.com/office/powerpoint/2010/main" val="260533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191B0E"/>
                </a:solidFill>
              </a:rPr>
              <a:pPr/>
              <a:t>1/3/16</a:t>
            </a:fld>
            <a:endParaRPr lang="en-US" dirty="0">
              <a:solidFill>
                <a:srgbClr val="191B0E"/>
              </a:solidFill>
            </a:endParaRPr>
          </a:p>
        </p:txBody>
      </p:sp>
      <p:sp>
        <p:nvSpPr>
          <p:cNvPr id="5" name="Footer Placeholder 4"/>
          <p:cNvSpPr>
            <a:spLocks noGrp="1"/>
          </p:cNvSpPr>
          <p:nvPr>
            <p:ph type="ftr" sz="quarter" idx="11"/>
          </p:nvPr>
        </p:nvSpPr>
        <p:spPr/>
        <p:txBody>
          <a:bodyPr/>
          <a:lstStyle/>
          <a:p>
            <a:endParaRPr lang="en-US" dirty="0">
              <a:solidFill>
                <a:srgbClr val="191B0E"/>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191B0E"/>
                </a:solidFill>
              </a:rPr>
              <a:pPr/>
              <a:t>‹#›</a:t>
            </a:fld>
            <a:endParaRPr lang="en-US" dirty="0">
              <a:solidFill>
                <a:srgbClr val="191B0E"/>
              </a:solidFill>
            </a:endParaRPr>
          </a:p>
        </p:txBody>
      </p:sp>
    </p:spTree>
    <p:extLst>
      <p:ext uri="{BB962C8B-B14F-4D97-AF65-F5344CB8AC3E}">
        <p14:creationId xmlns:p14="http://schemas.microsoft.com/office/powerpoint/2010/main" val="265128455"/>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1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191B0E"/>
                </a:solidFill>
                <a:latin typeface="Franklin Gothic Book" panose="020B0503020102020204"/>
              </a:rPr>
              <a:pPr/>
              <a:t>1/3/16</a:t>
            </a:fld>
            <a:endParaRPr lang="en-US" dirty="0">
              <a:solidFill>
                <a:srgbClr val="191B0E"/>
              </a:solidFill>
              <a:latin typeface="Franklin Gothic Book" panose="020B0503020102020204"/>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191B0E"/>
              </a:solidFill>
              <a:latin typeface="Franklin Gothic Book" panose="020B0503020102020204"/>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191B0E"/>
                </a:solidFill>
                <a:latin typeface="Franklin Gothic Book" panose="020B0503020102020204"/>
              </a:rPr>
              <a:pPr/>
              <a:t>‹#›</a:t>
            </a:fld>
            <a:endParaRPr lang="en-US" dirty="0">
              <a:solidFill>
                <a:srgbClr val="191B0E"/>
              </a:solidFill>
              <a:latin typeface="Franklin Gothic Book" panose="020B0503020102020204"/>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5823647"/>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191B0E"/>
                </a:solidFill>
                <a:latin typeface="Franklin Gothic Book" panose="020B0503020102020204"/>
              </a:rPr>
              <a:pPr/>
              <a:t>1/3/16</a:t>
            </a:fld>
            <a:endParaRPr lang="en-US" dirty="0">
              <a:solidFill>
                <a:srgbClr val="191B0E"/>
              </a:solidFill>
              <a:latin typeface="Franklin Gothic Book" panose="020B0503020102020204"/>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191B0E"/>
              </a:solidFill>
              <a:latin typeface="Franklin Gothic Book" panose="020B0503020102020204"/>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191B0E"/>
                </a:solidFill>
                <a:latin typeface="Franklin Gothic Book" panose="020B0503020102020204"/>
              </a:rPr>
              <a:pPr/>
              <a:t>‹#›</a:t>
            </a:fld>
            <a:endParaRPr lang="en-US" dirty="0">
              <a:solidFill>
                <a:srgbClr val="191B0E"/>
              </a:solidFill>
              <a:latin typeface="Franklin Gothic Book" panose="020B0503020102020204"/>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36300355"/>
      </p:ext>
    </p:extLst>
  </p:cSld>
  <p:clrMap bg1="lt1" tx1="dk1" bg2="lt2" tx2="dk2" accent1="accent1" accent2="accent2" accent3="accent3" accent4="accent4" accent5="accent5" accent6="accent6" hlink="hlink" folHlink="folHlink"/>
  <p:sldLayoutIdLst>
    <p:sldLayoutId id="2147483679"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191B0E"/>
                </a:solidFill>
                <a:latin typeface="Franklin Gothic Book" panose="020B0503020102020204"/>
              </a:rPr>
              <a:pPr/>
              <a:t>1/3/16</a:t>
            </a:fld>
            <a:endParaRPr lang="en-US" dirty="0">
              <a:solidFill>
                <a:srgbClr val="191B0E"/>
              </a:solidFill>
              <a:latin typeface="Franklin Gothic Book" panose="020B0503020102020204"/>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191B0E"/>
              </a:solidFill>
              <a:latin typeface="Franklin Gothic Book" panose="020B0503020102020204"/>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191B0E"/>
                </a:solidFill>
                <a:latin typeface="Franklin Gothic Book" panose="020B0503020102020204"/>
              </a:rPr>
              <a:pPr/>
              <a:t>‹#›</a:t>
            </a:fld>
            <a:endParaRPr lang="en-US" dirty="0">
              <a:solidFill>
                <a:srgbClr val="191B0E"/>
              </a:solidFill>
              <a:latin typeface="Franklin Gothic Book" panose="020B0503020102020204"/>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44992746"/>
      </p:ext>
    </p:extLst>
  </p:cSld>
  <p:clrMap bg1="lt1" tx1="dk1" bg2="lt2" tx2="dk2" accent1="accent1" accent2="accent2" accent3="accent3" accent4="accent4" accent5="accent5" accent6="accent6" hlink="hlink" folHlink="folHlink"/>
  <p:sldLayoutIdLst>
    <p:sldLayoutId id="2147483681"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191B0E"/>
                </a:solidFill>
                <a:latin typeface="Franklin Gothic Book" panose="020B0503020102020204"/>
              </a:rPr>
              <a:pPr/>
              <a:t>1/3/16</a:t>
            </a:fld>
            <a:endParaRPr lang="en-US" dirty="0">
              <a:solidFill>
                <a:srgbClr val="191B0E"/>
              </a:solidFill>
              <a:latin typeface="Franklin Gothic Book" panose="020B0503020102020204"/>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191B0E"/>
              </a:solidFill>
              <a:latin typeface="Franklin Gothic Book" panose="020B0503020102020204"/>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191B0E"/>
                </a:solidFill>
                <a:latin typeface="Franklin Gothic Book" panose="020B0503020102020204"/>
              </a:rPr>
              <a:pPr/>
              <a:t>‹#›</a:t>
            </a:fld>
            <a:endParaRPr lang="en-US" dirty="0">
              <a:solidFill>
                <a:srgbClr val="191B0E"/>
              </a:solidFill>
              <a:latin typeface="Franklin Gothic Book" panose="020B0503020102020204"/>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5414633"/>
      </p:ext>
    </p:extLst>
  </p:cSld>
  <p:clrMap bg1="lt1" tx1="dk1" bg2="lt2" tx2="dk2" accent1="accent1" accent2="accent2" accent3="accent3" accent4="accent4" accent5="accent5" accent6="accent6" hlink="hlink" folHlink="folHlink"/>
  <p:sldLayoutIdLst>
    <p:sldLayoutId id="2147483683"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191B0E"/>
                </a:solidFill>
                <a:latin typeface="Franklin Gothic Book" panose="020B0503020102020204"/>
              </a:rPr>
              <a:pPr/>
              <a:t>1/3/16</a:t>
            </a:fld>
            <a:endParaRPr lang="en-US" dirty="0">
              <a:solidFill>
                <a:srgbClr val="191B0E"/>
              </a:solidFill>
              <a:latin typeface="Franklin Gothic Book" panose="020B0503020102020204"/>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191B0E"/>
              </a:solidFill>
              <a:latin typeface="Franklin Gothic Book" panose="020B0503020102020204"/>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191B0E"/>
                </a:solidFill>
                <a:latin typeface="Franklin Gothic Book" panose="020B0503020102020204"/>
              </a:rPr>
              <a:pPr/>
              <a:t>‹#›</a:t>
            </a:fld>
            <a:endParaRPr lang="en-US" dirty="0">
              <a:solidFill>
                <a:srgbClr val="191B0E"/>
              </a:solidFill>
              <a:latin typeface="Franklin Gothic Book" panose="020B0503020102020204"/>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79861535"/>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191B0E"/>
                </a:solidFill>
                <a:latin typeface="Franklin Gothic Book" panose="020B0503020102020204"/>
              </a:rPr>
              <a:pPr/>
              <a:t>1/3/16</a:t>
            </a:fld>
            <a:endParaRPr lang="en-US" dirty="0">
              <a:solidFill>
                <a:srgbClr val="191B0E"/>
              </a:solidFill>
              <a:latin typeface="Franklin Gothic Book" panose="020B0503020102020204"/>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191B0E"/>
              </a:solidFill>
              <a:latin typeface="Franklin Gothic Book" panose="020B0503020102020204"/>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191B0E"/>
                </a:solidFill>
                <a:latin typeface="Franklin Gothic Book" panose="020B0503020102020204"/>
              </a:rPr>
              <a:pPr/>
              <a:t>‹#›</a:t>
            </a:fld>
            <a:endParaRPr lang="en-US" dirty="0">
              <a:solidFill>
                <a:srgbClr val="191B0E"/>
              </a:solidFill>
              <a:latin typeface="Franklin Gothic Book" panose="020B0503020102020204"/>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07228911"/>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191B0E"/>
                </a:solidFill>
                <a:latin typeface="Franklin Gothic Book" panose="020B0503020102020204"/>
              </a:rPr>
              <a:pPr/>
              <a:t>1/3/16</a:t>
            </a:fld>
            <a:endParaRPr lang="en-US" dirty="0">
              <a:solidFill>
                <a:srgbClr val="191B0E"/>
              </a:solidFill>
              <a:latin typeface="Franklin Gothic Book" panose="020B0503020102020204"/>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191B0E"/>
              </a:solidFill>
              <a:latin typeface="Franklin Gothic Book" panose="020B0503020102020204"/>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191B0E"/>
                </a:solidFill>
                <a:latin typeface="Franklin Gothic Book" panose="020B0503020102020204"/>
              </a:rPr>
              <a:pPr/>
              <a:t>‹#›</a:t>
            </a:fld>
            <a:endParaRPr lang="en-US" dirty="0">
              <a:solidFill>
                <a:srgbClr val="191B0E"/>
              </a:solidFill>
              <a:latin typeface="Franklin Gothic Book" panose="020B0503020102020204"/>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71028568"/>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191B0E"/>
                </a:solidFill>
                <a:latin typeface="Franklin Gothic Book" panose="020B0503020102020204"/>
              </a:rPr>
              <a:pPr/>
              <a:t>1/3/16</a:t>
            </a:fld>
            <a:endParaRPr lang="en-US" dirty="0">
              <a:solidFill>
                <a:srgbClr val="191B0E"/>
              </a:solidFill>
              <a:latin typeface="Franklin Gothic Book" panose="020B0503020102020204"/>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191B0E"/>
              </a:solidFill>
              <a:latin typeface="Franklin Gothic Book" panose="020B0503020102020204"/>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191B0E"/>
                </a:solidFill>
                <a:latin typeface="Franklin Gothic Book" panose="020B0503020102020204"/>
              </a:rPr>
              <a:pPr/>
              <a:t>‹#›</a:t>
            </a:fld>
            <a:endParaRPr lang="en-US" dirty="0">
              <a:solidFill>
                <a:srgbClr val="191B0E"/>
              </a:solidFill>
              <a:latin typeface="Franklin Gothic Book" panose="020B0503020102020204"/>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70644085"/>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191B0E"/>
                </a:solidFill>
                <a:latin typeface="Franklin Gothic Book" panose="020B0503020102020204"/>
              </a:rPr>
              <a:pPr/>
              <a:t>1/3/16</a:t>
            </a:fld>
            <a:endParaRPr lang="en-US" dirty="0">
              <a:solidFill>
                <a:srgbClr val="191B0E"/>
              </a:solidFill>
              <a:latin typeface="Franklin Gothic Book" panose="020B0503020102020204"/>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191B0E"/>
              </a:solidFill>
              <a:latin typeface="Franklin Gothic Book" panose="020B0503020102020204"/>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191B0E"/>
                </a:solidFill>
                <a:latin typeface="Franklin Gothic Book" panose="020B0503020102020204"/>
              </a:rPr>
              <a:pPr/>
              <a:t>‹#›</a:t>
            </a:fld>
            <a:endParaRPr lang="en-US" dirty="0">
              <a:solidFill>
                <a:srgbClr val="191B0E"/>
              </a:solidFill>
              <a:latin typeface="Franklin Gothic Book" panose="020B0503020102020204"/>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01409672"/>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191B0E"/>
                </a:solidFill>
                <a:latin typeface="Franklin Gothic Book" panose="020B0503020102020204"/>
              </a:rPr>
              <a:pPr/>
              <a:t>1/3/16</a:t>
            </a:fld>
            <a:endParaRPr lang="en-US" dirty="0">
              <a:solidFill>
                <a:srgbClr val="191B0E"/>
              </a:solidFill>
              <a:latin typeface="Franklin Gothic Book" panose="020B0503020102020204"/>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191B0E"/>
              </a:solidFill>
              <a:latin typeface="Franklin Gothic Book" panose="020B0503020102020204"/>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191B0E"/>
                </a:solidFill>
                <a:latin typeface="Franklin Gothic Book" panose="020B0503020102020204"/>
              </a:rPr>
              <a:pPr/>
              <a:t>‹#›</a:t>
            </a:fld>
            <a:endParaRPr lang="en-US" dirty="0">
              <a:solidFill>
                <a:srgbClr val="191B0E"/>
              </a:solidFill>
              <a:latin typeface="Franklin Gothic Book" panose="020B0503020102020204"/>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60104899"/>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191B0E"/>
                </a:solidFill>
                <a:latin typeface="Franklin Gothic Book" panose="020B0503020102020204"/>
              </a:rPr>
              <a:pPr/>
              <a:t>1/3/16</a:t>
            </a:fld>
            <a:endParaRPr lang="en-US" dirty="0">
              <a:solidFill>
                <a:srgbClr val="191B0E"/>
              </a:solidFill>
              <a:latin typeface="Franklin Gothic Book" panose="020B0503020102020204"/>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191B0E"/>
              </a:solidFill>
              <a:latin typeface="Franklin Gothic Book" panose="020B0503020102020204"/>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191B0E"/>
                </a:solidFill>
                <a:latin typeface="Franklin Gothic Book" panose="020B0503020102020204"/>
              </a:rPr>
              <a:pPr/>
              <a:t>‹#›</a:t>
            </a:fld>
            <a:endParaRPr lang="en-US" dirty="0">
              <a:solidFill>
                <a:srgbClr val="191B0E"/>
              </a:solidFill>
              <a:latin typeface="Franklin Gothic Book" panose="020B0503020102020204"/>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79569718"/>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191B0E"/>
                </a:solidFill>
                <a:latin typeface="Franklin Gothic Book" panose="020B0503020102020204"/>
              </a:rPr>
              <a:pPr/>
              <a:t>1/3/16</a:t>
            </a:fld>
            <a:endParaRPr lang="en-US" dirty="0">
              <a:solidFill>
                <a:srgbClr val="191B0E"/>
              </a:solidFill>
              <a:latin typeface="Franklin Gothic Book" panose="020B0503020102020204"/>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191B0E"/>
              </a:solidFill>
              <a:latin typeface="Franklin Gothic Book" panose="020B0503020102020204"/>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191B0E"/>
                </a:solidFill>
                <a:latin typeface="Franklin Gothic Book" panose="020B0503020102020204"/>
              </a:rPr>
              <a:pPr/>
              <a:t>‹#›</a:t>
            </a:fld>
            <a:endParaRPr lang="en-US" dirty="0">
              <a:solidFill>
                <a:srgbClr val="191B0E"/>
              </a:solidFill>
              <a:latin typeface="Franklin Gothic Book" panose="020B0503020102020204"/>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9171892"/>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788454"/>
            <a:ext cx="6564268" cy="3164546"/>
          </a:xfrm>
        </p:spPr>
        <p:txBody>
          <a:bodyPr/>
          <a:lstStyle/>
          <a:p>
            <a:pPr algn="l"/>
            <a:r>
              <a:rPr lang="en-US" b="1" dirty="0" smtClean="0">
                <a:effectLst>
                  <a:outerShdw blurRad="38100" dist="38100" dir="2700000" algn="tl">
                    <a:srgbClr val="000000">
                      <a:alpha val="43137"/>
                    </a:srgbClr>
                  </a:outerShdw>
                </a:effectLst>
              </a:rPr>
              <a:t>Prayer</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&amp;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God’s</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POWER</a:t>
            </a:r>
            <a:endParaRPr lang="en-US" b="1" dirty="0">
              <a:effectLst>
                <a:outerShdw blurRad="38100" dist="38100" dir="2700000" algn="tl">
                  <a:srgbClr val="000000">
                    <a:alpha val="43137"/>
                  </a:srgbClr>
                </a:outerShdw>
              </a:effectLst>
            </a:endParaRPr>
          </a:p>
        </p:txBody>
      </p:sp>
      <p:pic>
        <p:nvPicPr>
          <p:cNvPr id="1026" name="Picture 2" descr="Front page of the New York Daily News for Dec. 3, 2015 is about the mass shooting in San Bernardino, California. The headline reads, &quot;God Isn't Fixing This.&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1143000"/>
            <a:ext cx="3703086" cy="4838699"/>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a:extLst/>
        </p:spPr>
      </p:pic>
    </p:spTree>
    <p:extLst>
      <p:ext uri="{BB962C8B-B14F-4D97-AF65-F5344CB8AC3E}">
        <p14:creationId xmlns:p14="http://schemas.microsoft.com/office/powerpoint/2010/main" val="35566555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934" y="414867"/>
            <a:ext cx="7425876" cy="2103317"/>
          </a:xfrm>
        </p:spPr>
        <p:txBody>
          <a:bodyPr>
            <a:noAutofit/>
          </a:bodyPr>
          <a:lstStyle/>
          <a:p>
            <a:r>
              <a:rPr lang="en-US" sz="6600" b="1" dirty="0" smtClean="0">
                <a:effectLst>
                  <a:outerShdw blurRad="38100" dist="38100" dir="2700000" algn="tl">
                    <a:srgbClr val="000000">
                      <a:alpha val="43137"/>
                    </a:srgbClr>
                  </a:outerShdw>
                </a:effectLst>
              </a:rPr>
              <a:t>God’s Fix:</a:t>
            </a:r>
            <a:br>
              <a:rPr lang="en-US" sz="6600" b="1" dirty="0" smtClean="0">
                <a:effectLst>
                  <a:outerShdw blurRad="38100" dist="38100" dir="2700000" algn="tl">
                    <a:srgbClr val="000000">
                      <a:alpha val="43137"/>
                    </a:srgbClr>
                  </a:outerShdw>
                </a:effectLst>
              </a:rPr>
            </a:br>
            <a:r>
              <a:rPr lang="en-US" sz="6600" b="1" dirty="0" smtClean="0">
                <a:effectLst>
                  <a:outerShdw blurRad="38100" dist="38100" dir="2700000" algn="tl">
                    <a:srgbClr val="000000">
                      <a:alpha val="43137"/>
                    </a:srgbClr>
                  </a:outerShdw>
                </a:effectLst>
              </a:rPr>
              <a:t>Unorthodox</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92934" y="2429933"/>
            <a:ext cx="7793567" cy="4428067"/>
          </a:xfrm>
        </p:spPr>
        <p:txBody>
          <a:bodyPr>
            <a:normAutofit/>
          </a:bodyPr>
          <a:lstStyle/>
          <a:p>
            <a:r>
              <a:rPr lang="en-US" sz="2800" b="1" dirty="0" smtClean="0">
                <a:solidFill>
                  <a:srgbClr val="0070C0"/>
                </a:solidFill>
                <a:effectLst>
                  <a:outerShdw blurRad="38100" dist="38100" dir="2700000" algn="tl">
                    <a:srgbClr val="000000">
                      <a:alpha val="43137"/>
                    </a:srgbClr>
                  </a:outerShdw>
                </a:effectLst>
              </a:rPr>
              <a:t>God’s Ways - - - unsearchable </a:t>
            </a:r>
            <a:br>
              <a:rPr lang="en-US" sz="2800" b="1" dirty="0" smtClean="0">
                <a:solidFill>
                  <a:srgbClr val="0070C0"/>
                </a:solidFill>
                <a:effectLst>
                  <a:outerShdw blurRad="38100" dist="38100" dir="2700000" algn="tl">
                    <a:srgbClr val="000000">
                      <a:alpha val="43137"/>
                    </a:srgbClr>
                  </a:outerShdw>
                </a:effectLst>
              </a:rPr>
            </a:br>
            <a:r>
              <a:rPr lang="en-US" sz="1400" b="1" dirty="0" smtClean="0">
                <a:solidFill>
                  <a:srgbClr val="0070C0"/>
                </a:solidFill>
                <a:effectLst>
                  <a:outerShdw blurRad="38100" dist="38100" dir="2700000" algn="tl">
                    <a:srgbClr val="000000">
                      <a:alpha val="43137"/>
                    </a:srgbClr>
                  </a:outerShdw>
                </a:effectLst>
              </a:rPr>
              <a:t/>
            </a:r>
            <a:br>
              <a:rPr lang="en-US" sz="1400" b="1" dirty="0" smtClean="0">
                <a:solidFill>
                  <a:srgbClr val="0070C0"/>
                </a:solidFill>
                <a:effectLst>
                  <a:outerShdw blurRad="38100" dist="38100" dir="2700000" algn="tl">
                    <a:srgbClr val="000000">
                      <a:alpha val="43137"/>
                    </a:srgbClr>
                  </a:outerShdw>
                </a:effectLst>
              </a:rPr>
            </a:br>
            <a:endParaRPr lang="en-US" sz="1400" b="1" dirty="0" smtClean="0">
              <a:solidFill>
                <a:srgbClr val="0070C0"/>
              </a:solidFill>
              <a:effectLst>
                <a:outerShdw blurRad="38100" dist="38100" dir="2700000" algn="tl">
                  <a:srgbClr val="000000">
                    <a:alpha val="43137"/>
                  </a:srgbClr>
                </a:outerShdw>
              </a:effectLst>
            </a:endParaRPr>
          </a:p>
          <a:p>
            <a:endParaRPr lang="en-US" sz="1400" b="1" dirty="0">
              <a:solidFill>
                <a:srgbClr val="0070C0"/>
              </a:solidFill>
              <a:effectLst>
                <a:outerShdw blurRad="38100" dist="38100" dir="2700000" algn="tl">
                  <a:srgbClr val="000000">
                    <a:alpha val="43137"/>
                  </a:srgbClr>
                </a:outerShdw>
              </a:effectLst>
            </a:endParaRPr>
          </a:p>
          <a:p>
            <a:endParaRPr lang="en-US" sz="1400" b="1" dirty="0">
              <a:solidFill>
                <a:srgbClr val="0070C0"/>
              </a:solidFill>
              <a:effectLst>
                <a:outerShdw blurRad="38100" dist="38100" dir="2700000" algn="tl">
                  <a:srgbClr val="000000">
                    <a:alpha val="43137"/>
                  </a:srgbClr>
                </a:outerShdw>
              </a:effectLst>
            </a:endParaRPr>
          </a:p>
          <a:p>
            <a:r>
              <a:rPr lang="en-US" sz="2800" b="1" dirty="0" smtClean="0">
                <a:solidFill>
                  <a:srgbClr val="0070C0"/>
                </a:solidFill>
                <a:effectLst>
                  <a:outerShdw blurRad="38100" dist="38100" dir="2700000" algn="tl">
                    <a:srgbClr val="000000">
                      <a:alpha val="43137"/>
                    </a:srgbClr>
                  </a:outerShdw>
                </a:effectLst>
              </a:rPr>
              <a:t>Israel punishes Canaanites  </a:t>
            </a:r>
            <a:r>
              <a:rPr lang="en-US" b="1" dirty="0" smtClean="0">
                <a:solidFill>
                  <a:srgbClr val="C00000"/>
                </a:solidFill>
                <a:effectLst>
                  <a:outerShdw blurRad="38100" dist="38100" dir="2700000" algn="tl">
                    <a:srgbClr val="000000">
                      <a:alpha val="43137"/>
                    </a:srgbClr>
                  </a:outerShdw>
                </a:effectLst>
              </a:rPr>
              <a:t>(Exo. 23:23)</a:t>
            </a:r>
            <a:br>
              <a:rPr lang="en-US" b="1" dirty="0" smtClean="0">
                <a:solidFill>
                  <a:srgbClr val="C00000"/>
                </a:solidFill>
                <a:effectLst>
                  <a:outerShdw blurRad="38100" dist="38100" dir="2700000" algn="tl">
                    <a:srgbClr val="000000">
                      <a:alpha val="43137"/>
                    </a:srgbClr>
                  </a:outerShdw>
                </a:effectLst>
              </a:rPr>
            </a:br>
            <a:r>
              <a:rPr lang="en-US" sz="2800" b="1" dirty="0" smtClean="0">
                <a:solidFill>
                  <a:srgbClr val="0070C0"/>
                </a:solidFill>
                <a:effectLst>
                  <a:outerShdw blurRad="38100" dist="38100" dir="2700000" algn="tl">
                    <a:srgbClr val="000000">
                      <a:alpha val="43137"/>
                    </a:srgbClr>
                  </a:outerShdw>
                </a:effectLst>
              </a:rPr>
              <a:t>Assyria punishes Israel  </a:t>
            </a:r>
            <a:r>
              <a:rPr lang="en-US" b="1" dirty="0" smtClean="0">
                <a:solidFill>
                  <a:srgbClr val="C00000"/>
                </a:solidFill>
                <a:effectLst>
                  <a:outerShdw blurRad="38100" dist="38100" dir="2700000" algn="tl">
                    <a:srgbClr val="000000">
                      <a:alpha val="43137"/>
                    </a:srgbClr>
                  </a:outerShdw>
                </a:effectLst>
              </a:rPr>
              <a:t>(Isa. 41:25; 2 Kgs 17)</a:t>
            </a:r>
            <a:br>
              <a:rPr lang="en-US" b="1" dirty="0" smtClean="0">
                <a:solidFill>
                  <a:srgbClr val="C00000"/>
                </a:solidFill>
                <a:effectLst>
                  <a:outerShdw blurRad="38100" dist="38100" dir="2700000" algn="tl">
                    <a:srgbClr val="000000">
                      <a:alpha val="43137"/>
                    </a:srgbClr>
                  </a:outerShdw>
                </a:effectLst>
              </a:rPr>
            </a:br>
            <a:r>
              <a:rPr lang="en-US" sz="2800" b="1" dirty="0" smtClean="0">
                <a:solidFill>
                  <a:srgbClr val="0070C0"/>
                </a:solidFill>
                <a:effectLst>
                  <a:outerShdw blurRad="38100" dist="38100" dir="2700000" algn="tl">
                    <a:srgbClr val="000000">
                      <a:alpha val="43137"/>
                    </a:srgbClr>
                  </a:outerShdw>
                </a:effectLst>
              </a:rPr>
              <a:t>Babylon punishes Assyria  </a:t>
            </a:r>
            <a:r>
              <a:rPr lang="en-US" b="1" dirty="0" smtClean="0">
                <a:solidFill>
                  <a:srgbClr val="C00000"/>
                </a:solidFill>
                <a:effectLst>
                  <a:outerShdw blurRad="38100" dist="38100" dir="2700000" algn="tl">
                    <a:srgbClr val="000000">
                      <a:alpha val="43137"/>
                    </a:srgbClr>
                  </a:outerShdw>
                </a:effectLst>
              </a:rPr>
              <a:t>(2 Chron. 32)</a:t>
            </a:r>
            <a:r>
              <a:rPr lang="en-US" sz="2800" b="1" dirty="0" smtClean="0">
                <a:solidFill>
                  <a:srgbClr val="0070C0"/>
                </a:solidFill>
                <a:effectLst>
                  <a:outerShdw blurRad="38100" dist="38100" dir="2700000" algn="tl">
                    <a:srgbClr val="000000">
                      <a:alpha val="43137"/>
                    </a:srgbClr>
                  </a:outerShdw>
                </a:effectLst>
              </a:rPr>
              <a:t/>
            </a:r>
            <a:br>
              <a:rPr lang="en-US" sz="2800" b="1" dirty="0" smtClean="0">
                <a:solidFill>
                  <a:srgbClr val="0070C0"/>
                </a:solidFill>
                <a:effectLst>
                  <a:outerShdw blurRad="38100" dist="38100" dir="2700000" algn="tl">
                    <a:srgbClr val="000000">
                      <a:alpha val="43137"/>
                    </a:srgbClr>
                  </a:outerShdw>
                </a:effectLst>
              </a:rPr>
            </a:br>
            <a:r>
              <a:rPr lang="en-US" sz="2800" b="1" u="sng" dirty="0" smtClean="0">
                <a:solidFill>
                  <a:srgbClr val="0070C0"/>
                </a:solidFill>
                <a:effectLst>
                  <a:outerShdw blurRad="38100" dist="38100" dir="2700000" algn="tl">
                    <a:srgbClr val="000000">
                      <a:alpha val="43137"/>
                    </a:srgbClr>
                  </a:outerShdw>
                </a:effectLst>
              </a:rPr>
              <a:t>Persia punishes Babylon</a:t>
            </a:r>
            <a:r>
              <a:rPr lang="en-US" sz="2800" b="1" dirty="0" smtClean="0">
                <a:solidFill>
                  <a:srgbClr val="0070C0"/>
                </a:solidFill>
                <a:effectLst>
                  <a:outerShdw blurRad="38100" dist="38100" dir="2700000" algn="tl">
                    <a:srgbClr val="000000">
                      <a:alpha val="43137"/>
                    </a:srgbClr>
                  </a:outerShdw>
                </a:effectLst>
              </a:rPr>
              <a:t>  </a:t>
            </a:r>
            <a:r>
              <a:rPr lang="en-US" b="1" dirty="0" smtClean="0">
                <a:solidFill>
                  <a:srgbClr val="C00000"/>
                </a:solidFill>
                <a:effectLst>
                  <a:outerShdw blurRad="38100" dist="38100" dir="2700000" algn="tl">
                    <a:srgbClr val="000000">
                      <a:alpha val="43137"/>
                    </a:srgbClr>
                  </a:outerShdw>
                </a:effectLst>
              </a:rPr>
              <a:t>(Dan. 5:30)</a:t>
            </a:r>
            <a:r>
              <a:rPr lang="en-US" sz="2800" b="1" dirty="0" smtClean="0">
                <a:solidFill>
                  <a:srgbClr val="0070C0"/>
                </a:solidFill>
                <a:effectLst>
                  <a:outerShdw blurRad="38100" dist="38100" dir="2700000" algn="tl">
                    <a:srgbClr val="000000">
                      <a:alpha val="43137"/>
                    </a:srgbClr>
                  </a:outerShdw>
                </a:effectLst>
              </a:rPr>
              <a:t/>
            </a:r>
            <a:br>
              <a:rPr lang="en-US" sz="2800" b="1" dirty="0" smtClean="0">
                <a:solidFill>
                  <a:srgbClr val="0070C0"/>
                </a:solidFill>
                <a:effectLst>
                  <a:outerShdw blurRad="38100" dist="38100" dir="2700000" algn="tl">
                    <a:srgbClr val="000000">
                      <a:alpha val="43137"/>
                    </a:srgbClr>
                  </a:outerShdw>
                </a:effectLst>
              </a:rPr>
            </a:br>
            <a:r>
              <a:rPr lang="en-US" sz="2800" b="1" dirty="0" smtClean="0">
                <a:solidFill>
                  <a:srgbClr val="0070C0"/>
                </a:solidFill>
                <a:effectLst>
                  <a:outerShdw blurRad="38100" dist="38100" dir="2700000" algn="tl">
                    <a:srgbClr val="000000">
                      <a:alpha val="43137"/>
                    </a:srgbClr>
                  </a:outerShdw>
                </a:effectLst>
              </a:rPr>
              <a:t>Israel restored to Land by Persia  </a:t>
            </a:r>
            <a:endParaRPr lang="en-US" sz="2800" b="1" dirty="0" smtClean="0">
              <a:solidFill>
                <a:srgbClr val="C00000"/>
              </a:solidFill>
              <a:effectLst>
                <a:outerShdw blurRad="38100" dist="38100" dir="2700000" algn="tl">
                  <a:srgbClr val="000000">
                    <a:alpha val="43137"/>
                  </a:srgbClr>
                </a:outerShdw>
              </a:effectLst>
            </a:endParaRPr>
          </a:p>
        </p:txBody>
      </p:sp>
      <p:pic>
        <p:nvPicPr>
          <p:cNvPr id="7174" name="Picture 6" descr="White Hat vs Black Hat SEO Metho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504108">
            <a:off x="5687568" y="658908"/>
            <a:ext cx="2833586" cy="1369567"/>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5" name="Rectangle 4"/>
          <p:cNvSpPr/>
          <p:nvPr/>
        </p:nvSpPr>
        <p:spPr>
          <a:xfrm rot="20324231">
            <a:off x="6534720" y="5591171"/>
            <a:ext cx="2403222" cy="769441"/>
          </a:xfrm>
          <a:prstGeom prst="rect">
            <a:avLst/>
          </a:prstGeom>
          <a:solidFill>
            <a:srgbClr val="0070C0"/>
          </a:solidFill>
          <a:ln w="38100">
            <a:solidFill>
              <a:schemeClr val="tx1"/>
            </a:solidFill>
          </a:ln>
        </p:spPr>
        <p:txBody>
          <a:bodyPr wrap="none" lIns="91440" tIns="45720" rIns="91440" bIns="45720">
            <a:spAutoFit/>
          </a:bodyPr>
          <a:lstStyle/>
          <a:p>
            <a:pPr algn="ctr"/>
            <a:r>
              <a:rPr lang="en-US" sz="4400" b="1" dirty="0">
                <a:ln w="6600">
                  <a:solidFill>
                    <a:srgbClr val="E6C069"/>
                  </a:solidFill>
                  <a:prstDash val="solid"/>
                </a:ln>
                <a:solidFill>
                  <a:srgbClr val="FFFFFF"/>
                </a:solidFill>
                <a:effectLst>
                  <a:outerShdw dist="38100" dir="2700000" algn="tl" rotWithShape="0">
                    <a:srgbClr val="E6C069"/>
                  </a:outerShdw>
                </a:effectLst>
                <a:latin typeface="Franklin Gothic Book" panose="020B0503020102020204"/>
              </a:rPr>
              <a:t>America?</a:t>
            </a:r>
            <a:endParaRPr lang="en-US" sz="4400" b="1" dirty="0">
              <a:ln w="6600">
                <a:solidFill>
                  <a:srgbClr val="E6C069"/>
                </a:solidFill>
                <a:prstDash val="solid"/>
              </a:ln>
              <a:solidFill>
                <a:srgbClr val="FFFFFF"/>
              </a:solidFill>
              <a:effectLst>
                <a:outerShdw dist="38100" dir="2700000" algn="tl" rotWithShape="0">
                  <a:srgbClr val="E6C069"/>
                </a:outerShdw>
              </a:effectLst>
              <a:latin typeface="Franklin Gothic Book" panose="020B0503020102020204"/>
            </a:endParaRPr>
          </a:p>
        </p:txBody>
      </p:sp>
      <p:sp>
        <p:nvSpPr>
          <p:cNvPr id="4" name="Rectangle 3"/>
          <p:cNvSpPr/>
          <p:nvPr/>
        </p:nvSpPr>
        <p:spPr>
          <a:xfrm>
            <a:off x="1143000" y="2887598"/>
            <a:ext cx="7719701" cy="1200329"/>
          </a:xfrm>
          <a:prstGeom prst="rect">
            <a:avLst/>
          </a:prstGeom>
          <a:solidFill>
            <a:srgbClr val="0070C0"/>
          </a:solidFill>
          <a:ln>
            <a:solidFill>
              <a:schemeClr val="tx1"/>
            </a:solidFill>
          </a:ln>
        </p:spPr>
        <p:txBody>
          <a:bodyPr wrap="square">
            <a:spAutoFit/>
          </a:bodyPr>
          <a:lstStyle/>
          <a:p>
            <a:pPr defTabSz="914400" fontAlgn="base">
              <a:spcBef>
                <a:spcPct val="0"/>
              </a:spcBef>
              <a:spcAft>
                <a:spcPct val="0"/>
              </a:spcAft>
            </a:pPr>
            <a:r>
              <a:rPr lang="en-US" b="1" dirty="0">
                <a:solidFill>
                  <a:prstClr val="white"/>
                </a:solidFill>
                <a:latin typeface="Arial" charset="0"/>
              </a:rPr>
              <a:t>Romans 11:33-34  “Oh</a:t>
            </a:r>
            <a:r>
              <a:rPr lang="en-US" b="1" dirty="0">
                <a:solidFill>
                  <a:prstClr val="white"/>
                </a:solidFill>
                <a:latin typeface="Arial" charset="0"/>
              </a:rPr>
              <a:t>, the depth of the riches both of the wisdom and knowledge of God! How </a:t>
            </a:r>
            <a:r>
              <a:rPr lang="en-US" b="1" u="sng" dirty="0">
                <a:solidFill>
                  <a:prstClr val="white"/>
                </a:solidFill>
                <a:effectLst>
                  <a:outerShdw blurRad="38100" dist="38100" dir="2700000" algn="tl">
                    <a:srgbClr val="000000">
                      <a:alpha val="43137"/>
                    </a:srgbClr>
                  </a:outerShdw>
                </a:effectLst>
                <a:latin typeface="Arial" charset="0"/>
              </a:rPr>
              <a:t>unsearchable</a:t>
            </a:r>
            <a:r>
              <a:rPr lang="en-US" b="1" dirty="0">
                <a:solidFill>
                  <a:prstClr val="white"/>
                </a:solidFill>
                <a:latin typeface="Arial" charset="0"/>
              </a:rPr>
              <a:t> are His judgments and </a:t>
            </a:r>
            <a:r>
              <a:rPr lang="en-US" b="1" u="sng" dirty="0">
                <a:solidFill>
                  <a:prstClr val="white"/>
                </a:solidFill>
                <a:effectLst>
                  <a:outerShdw blurRad="38100" dist="38100" dir="2700000" algn="tl">
                    <a:srgbClr val="000000">
                      <a:alpha val="43137"/>
                    </a:srgbClr>
                  </a:outerShdw>
                </a:effectLst>
                <a:latin typeface="Arial" charset="0"/>
              </a:rPr>
              <a:t>His ways </a:t>
            </a:r>
            <a:r>
              <a:rPr lang="en-US" b="1" dirty="0">
                <a:solidFill>
                  <a:prstClr val="white"/>
                </a:solidFill>
                <a:effectLst>
                  <a:outerShdw blurRad="38100" dist="38100" dir="2700000" algn="tl">
                    <a:srgbClr val="000000">
                      <a:alpha val="43137"/>
                    </a:srgbClr>
                  </a:outerShdw>
                </a:effectLst>
                <a:latin typeface="Arial" charset="0"/>
              </a:rPr>
              <a:t>p</a:t>
            </a:r>
            <a:r>
              <a:rPr lang="en-US" b="1" u="sng" dirty="0">
                <a:solidFill>
                  <a:prstClr val="white"/>
                </a:solidFill>
                <a:effectLst>
                  <a:outerShdw blurRad="38100" dist="38100" dir="2700000" algn="tl">
                    <a:srgbClr val="000000">
                      <a:alpha val="43137"/>
                    </a:srgbClr>
                  </a:outerShdw>
                </a:effectLst>
                <a:latin typeface="Arial" charset="0"/>
              </a:rPr>
              <a:t>ast findin</a:t>
            </a:r>
            <a:r>
              <a:rPr lang="en-US" b="1" dirty="0">
                <a:solidFill>
                  <a:prstClr val="white"/>
                </a:solidFill>
                <a:effectLst>
                  <a:outerShdw blurRad="38100" dist="38100" dir="2700000" algn="tl">
                    <a:srgbClr val="000000">
                      <a:alpha val="43137"/>
                    </a:srgbClr>
                  </a:outerShdw>
                </a:effectLst>
                <a:latin typeface="Arial" charset="0"/>
              </a:rPr>
              <a:t>g</a:t>
            </a:r>
            <a:r>
              <a:rPr lang="en-US" b="1" u="sng" dirty="0">
                <a:solidFill>
                  <a:prstClr val="white"/>
                </a:solidFill>
                <a:effectLst>
                  <a:outerShdw blurRad="38100" dist="38100" dir="2700000" algn="tl">
                    <a:srgbClr val="000000">
                      <a:alpha val="43137"/>
                    </a:srgbClr>
                  </a:outerShdw>
                </a:effectLst>
                <a:latin typeface="Arial" charset="0"/>
              </a:rPr>
              <a:t> </a:t>
            </a:r>
            <a:r>
              <a:rPr lang="en-US" b="1" u="sng" dirty="0">
                <a:solidFill>
                  <a:prstClr val="white"/>
                </a:solidFill>
                <a:effectLst>
                  <a:outerShdw blurRad="38100" dist="38100" dir="2700000" algn="tl">
                    <a:srgbClr val="000000">
                      <a:alpha val="43137"/>
                    </a:srgbClr>
                  </a:outerShdw>
                </a:effectLst>
                <a:latin typeface="Arial" charset="0"/>
              </a:rPr>
              <a:t>out</a:t>
            </a:r>
            <a:r>
              <a:rPr lang="en-US" b="1" dirty="0">
                <a:solidFill>
                  <a:prstClr val="white"/>
                </a:solidFill>
                <a:latin typeface="Arial" charset="0"/>
              </a:rPr>
              <a:t>!  For </a:t>
            </a:r>
            <a:r>
              <a:rPr lang="en-US" b="1" dirty="0">
                <a:solidFill>
                  <a:prstClr val="white"/>
                </a:solidFill>
                <a:latin typeface="Arial" charset="0"/>
              </a:rPr>
              <a:t>who has known the mind of the LORD? Or who has become His counselor?"</a:t>
            </a:r>
          </a:p>
        </p:txBody>
      </p:sp>
    </p:spTree>
    <p:extLst>
      <p:ext uri="{BB962C8B-B14F-4D97-AF65-F5344CB8AC3E}">
        <p14:creationId xmlns:p14="http://schemas.microsoft.com/office/powerpoint/2010/main" val="32637060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fltVal val="0"/>
                                          </p:val>
                                        </p:tav>
                                        <p:tav tm="100000">
                                          <p:val>
                                            <p:strVal val="#ppt_w"/>
                                          </p:val>
                                        </p:tav>
                                      </p:tavLst>
                                    </p:anim>
                                    <p:anim calcmode="lin" valueType="num">
                                      <p:cBhvr>
                                        <p:cTn id="25" dur="1000" fill="hold"/>
                                        <p:tgtEl>
                                          <p:spTgt spid="5"/>
                                        </p:tgtEl>
                                        <p:attrNameLst>
                                          <p:attrName>ppt_h</p:attrName>
                                        </p:attrNameLst>
                                      </p:cBhvr>
                                      <p:tavLst>
                                        <p:tav tm="0">
                                          <p:val>
                                            <p:fltVal val="0"/>
                                          </p:val>
                                        </p:tav>
                                        <p:tav tm="100000">
                                          <p:val>
                                            <p:strVal val="#ppt_h"/>
                                          </p:val>
                                        </p:tav>
                                      </p:tavLst>
                                    </p:anim>
                                    <p:anim calcmode="lin" valueType="num">
                                      <p:cBhvr>
                                        <p:cTn id="26" dur="1000" fill="hold"/>
                                        <p:tgtEl>
                                          <p:spTgt spid="5"/>
                                        </p:tgtEl>
                                        <p:attrNameLst>
                                          <p:attrName>style.rotation</p:attrName>
                                        </p:attrNameLst>
                                      </p:cBhvr>
                                      <p:tavLst>
                                        <p:tav tm="0">
                                          <p:val>
                                            <p:fltVal val="90"/>
                                          </p:val>
                                        </p:tav>
                                        <p:tav tm="100000">
                                          <p:val>
                                            <p:fltVal val="0"/>
                                          </p:val>
                                        </p:tav>
                                      </p:tavLst>
                                    </p:anim>
                                    <p:animEffect transition="in" filter="fade">
                                      <p:cBhvr>
                                        <p:cTn id="2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934" y="414867"/>
            <a:ext cx="7425876" cy="2103317"/>
          </a:xfrm>
        </p:spPr>
        <p:txBody>
          <a:bodyPr>
            <a:noAutofit/>
          </a:bodyPr>
          <a:lstStyle/>
          <a:p>
            <a:r>
              <a:rPr lang="en-US" sz="6600" b="1" dirty="0" smtClean="0">
                <a:effectLst>
                  <a:outerShdw blurRad="38100" dist="38100" dir="2700000" algn="tl">
                    <a:srgbClr val="000000">
                      <a:alpha val="43137"/>
                    </a:srgbClr>
                  </a:outerShdw>
                </a:effectLst>
              </a:rPr>
              <a:t>God’s Fix:</a:t>
            </a:r>
            <a:br>
              <a:rPr lang="en-US" sz="6600" b="1" dirty="0" smtClean="0">
                <a:effectLst>
                  <a:outerShdw blurRad="38100" dist="38100" dir="2700000" algn="tl">
                    <a:srgbClr val="000000">
                      <a:alpha val="43137"/>
                    </a:srgbClr>
                  </a:outerShdw>
                </a:effectLst>
              </a:rPr>
            </a:br>
            <a:r>
              <a:rPr lang="en-US" sz="6600" b="1" dirty="0" smtClean="0">
                <a:effectLst>
                  <a:outerShdw blurRad="38100" dist="38100" dir="2700000" algn="tl">
                    <a:srgbClr val="000000">
                      <a:alpha val="43137"/>
                    </a:srgbClr>
                  </a:outerShdw>
                </a:effectLst>
              </a:rPr>
              <a:t>Final Solution</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09088" y="2429933"/>
            <a:ext cx="7793567" cy="4428067"/>
          </a:xfrm>
        </p:spPr>
        <p:txBody>
          <a:bodyPr>
            <a:normAutofit/>
          </a:bodyPr>
          <a:lstStyle/>
          <a:p>
            <a:r>
              <a:rPr lang="en-US" sz="2800" b="1" dirty="0" smtClean="0">
                <a:solidFill>
                  <a:srgbClr val="0070C0"/>
                </a:solidFill>
                <a:effectLst>
                  <a:outerShdw blurRad="38100" dist="38100" dir="2700000" algn="tl">
                    <a:srgbClr val="000000">
                      <a:alpha val="43137"/>
                    </a:srgbClr>
                  </a:outerShdw>
                </a:effectLst>
              </a:rPr>
              <a:t>The Day of the Lord: </a:t>
            </a:r>
            <a:r>
              <a:rPr lang="en-US" sz="2800" b="1" dirty="0" smtClean="0">
                <a:solidFill>
                  <a:srgbClr val="C00000"/>
                </a:solidFill>
                <a:effectLst>
                  <a:outerShdw blurRad="38100" dist="38100" dir="2700000" algn="tl">
                    <a:srgbClr val="000000">
                      <a:alpha val="43137"/>
                    </a:srgbClr>
                  </a:outerShdw>
                </a:effectLst>
              </a:rPr>
              <a:t>2 Peter 3:9-13</a:t>
            </a:r>
            <a:br>
              <a:rPr lang="en-US" sz="2800" b="1" dirty="0" smtClean="0">
                <a:solidFill>
                  <a:srgbClr val="C00000"/>
                </a:solidFill>
                <a:effectLst>
                  <a:outerShdw blurRad="38100" dist="38100" dir="2700000" algn="tl">
                    <a:srgbClr val="000000">
                      <a:alpha val="43137"/>
                    </a:srgbClr>
                  </a:outerShdw>
                </a:effectLst>
              </a:rPr>
            </a:br>
            <a:r>
              <a:rPr lang="en-US" sz="2800" b="1" dirty="0" smtClean="0">
                <a:solidFill>
                  <a:srgbClr val="C00000"/>
                </a:solidFill>
                <a:effectLst>
                  <a:outerShdw blurRad="38100" dist="38100" dir="2700000" algn="tl">
                    <a:srgbClr val="000000">
                      <a:alpha val="43137"/>
                    </a:srgbClr>
                  </a:outerShdw>
                </a:effectLst>
              </a:rPr>
              <a:t/>
            </a:r>
            <a:br>
              <a:rPr lang="en-US" sz="2800" b="1" dirty="0" smtClean="0">
                <a:solidFill>
                  <a:srgbClr val="C00000"/>
                </a:solidFill>
                <a:effectLst>
                  <a:outerShdw blurRad="38100" dist="38100" dir="2700000" algn="tl">
                    <a:srgbClr val="000000">
                      <a:alpha val="43137"/>
                    </a:srgbClr>
                  </a:outerShdw>
                </a:effectLst>
              </a:rPr>
            </a:br>
            <a:r>
              <a:rPr lang="en-US" sz="2800" b="1" dirty="0" smtClean="0">
                <a:solidFill>
                  <a:srgbClr val="C00000"/>
                </a:solidFill>
                <a:effectLst>
                  <a:outerShdw blurRad="38100" dist="38100" dir="2700000" algn="tl">
                    <a:srgbClr val="000000">
                      <a:alpha val="43137"/>
                    </a:srgbClr>
                  </a:outerShdw>
                </a:effectLst>
              </a:rPr>
              <a:t/>
            </a:r>
            <a:br>
              <a:rPr lang="en-US" sz="2800" b="1" dirty="0" smtClean="0">
                <a:solidFill>
                  <a:srgbClr val="C00000"/>
                </a:solidFill>
                <a:effectLst>
                  <a:outerShdw blurRad="38100" dist="38100" dir="2700000" algn="tl">
                    <a:srgbClr val="000000">
                      <a:alpha val="43137"/>
                    </a:srgbClr>
                  </a:outerShdw>
                </a:effectLst>
              </a:rPr>
            </a:br>
            <a:r>
              <a:rPr lang="en-US" sz="2800" b="1" dirty="0" smtClean="0">
                <a:solidFill>
                  <a:srgbClr val="C00000"/>
                </a:solidFill>
                <a:effectLst>
                  <a:outerShdw blurRad="38100" dist="38100" dir="2700000" algn="tl">
                    <a:srgbClr val="000000">
                      <a:alpha val="43137"/>
                    </a:srgbClr>
                  </a:outerShdw>
                </a:effectLst>
              </a:rPr>
              <a:t/>
            </a:r>
            <a:br>
              <a:rPr lang="en-US" sz="2800" b="1" dirty="0" smtClean="0">
                <a:solidFill>
                  <a:srgbClr val="C00000"/>
                </a:solidFill>
                <a:effectLst>
                  <a:outerShdw blurRad="38100" dist="38100" dir="2700000" algn="tl">
                    <a:srgbClr val="000000">
                      <a:alpha val="43137"/>
                    </a:srgbClr>
                  </a:outerShdw>
                </a:effectLst>
              </a:rPr>
            </a:br>
            <a:endParaRPr lang="en-US" sz="2800" b="1" dirty="0" smtClean="0">
              <a:solidFill>
                <a:srgbClr val="C00000"/>
              </a:solidFill>
              <a:effectLst>
                <a:outerShdw blurRad="38100" dist="38100" dir="2700000" algn="tl">
                  <a:srgbClr val="000000">
                    <a:alpha val="43137"/>
                  </a:srgbClr>
                </a:outerShdw>
              </a:effectLst>
            </a:endParaRPr>
          </a:p>
          <a:p>
            <a:r>
              <a:rPr lang="en-US" sz="2800" b="1" dirty="0" smtClean="0">
                <a:solidFill>
                  <a:srgbClr val="0070C0"/>
                </a:solidFill>
                <a:effectLst>
                  <a:outerShdw blurRad="38100" dist="38100" dir="2700000" algn="tl">
                    <a:srgbClr val="000000">
                      <a:alpha val="43137"/>
                    </a:srgbClr>
                  </a:outerShdw>
                </a:effectLst>
              </a:rPr>
              <a:t>All Wrongs Are Made Right:  </a:t>
            </a:r>
            <a:r>
              <a:rPr lang="en-US" sz="2800" b="1" dirty="0" smtClean="0">
                <a:solidFill>
                  <a:srgbClr val="C00000"/>
                </a:solidFill>
                <a:effectLst>
                  <a:outerShdw blurRad="38100" dist="38100" dir="2700000" algn="tl">
                    <a:srgbClr val="000000">
                      <a:alpha val="43137"/>
                    </a:srgbClr>
                  </a:outerShdw>
                </a:effectLst>
              </a:rPr>
              <a:t>2 Corinth. 5:10</a:t>
            </a:r>
            <a:r>
              <a:rPr lang="en-US" sz="2800" b="1" dirty="0" smtClean="0"/>
              <a:t/>
            </a:r>
            <a:br>
              <a:rPr lang="en-US" sz="2800" b="1" dirty="0" smtClean="0"/>
            </a:br>
            <a:r>
              <a:rPr lang="en-US" sz="1400" b="1" dirty="0" smtClean="0">
                <a:solidFill>
                  <a:srgbClr val="0070C0"/>
                </a:solidFill>
                <a:effectLst>
                  <a:outerShdw blurRad="38100" dist="38100" dir="2700000" algn="tl">
                    <a:srgbClr val="000000">
                      <a:alpha val="43137"/>
                    </a:srgbClr>
                  </a:outerShdw>
                </a:effectLst>
              </a:rPr>
              <a:t/>
            </a:r>
            <a:br>
              <a:rPr lang="en-US" sz="1400" b="1" dirty="0" smtClean="0">
                <a:solidFill>
                  <a:srgbClr val="0070C0"/>
                </a:solidFill>
                <a:effectLst>
                  <a:outerShdw blurRad="38100" dist="38100" dir="2700000" algn="tl">
                    <a:srgbClr val="000000">
                      <a:alpha val="43137"/>
                    </a:srgbClr>
                  </a:outerShdw>
                </a:effectLst>
              </a:rPr>
            </a:br>
            <a:r>
              <a:rPr lang="en-US" sz="1400" b="1" dirty="0" smtClean="0">
                <a:solidFill>
                  <a:srgbClr val="0070C0"/>
                </a:solidFill>
                <a:effectLst>
                  <a:outerShdw blurRad="38100" dist="38100" dir="2700000" algn="tl">
                    <a:srgbClr val="000000">
                      <a:alpha val="43137"/>
                    </a:srgbClr>
                  </a:outerShdw>
                </a:effectLst>
              </a:rPr>
              <a:t/>
            </a:r>
            <a:br>
              <a:rPr lang="en-US" sz="1400" b="1" dirty="0" smtClean="0">
                <a:solidFill>
                  <a:srgbClr val="0070C0"/>
                </a:solidFill>
                <a:effectLst>
                  <a:outerShdw blurRad="38100" dist="38100" dir="2700000" algn="tl">
                    <a:srgbClr val="000000">
                      <a:alpha val="43137"/>
                    </a:srgbClr>
                  </a:outerShdw>
                </a:effectLst>
              </a:rPr>
            </a:br>
            <a:r>
              <a:rPr lang="en-US" sz="1400" b="1" dirty="0" smtClean="0">
                <a:solidFill>
                  <a:srgbClr val="0070C0"/>
                </a:solidFill>
                <a:effectLst>
                  <a:outerShdw blurRad="38100" dist="38100" dir="2700000" algn="tl">
                    <a:srgbClr val="000000">
                      <a:alpha val="43137"/>
                    </a:srgbClr>
                  </a:outerShdw>
                </a:effectLst>
              </a:rPr>
              <a:t/>
            </a:r>
            <a:br>
              <a:rPr lang="en-US" sz="1400" b="1" dirty="0" smtClean="0">
                <a:solidFill>
                  <a:srgbClr val="0070C0"/>
                </a:solidFill>
                <a:effectLst>
                  <a:outerShdw blurRad="38100" dist="38100" dir="2700000" algn="tl">
                    <a:srgbClr val="000000">
                      <a:alpha val="43137"/>
                    </a:srgbClr>
                  </a:outerShdw>
                </a:effectLst>
              </a:rPr>
            </a:br>
            <a:endParaRPr lang="en-US" sz="1400" b="1" dirty="0">
              <a:solidFill>
                <a:srgbClr val="0070C0"/>
              </a:solidFill>
              <a:effectLst>
                <a:outerShdw blurRad="38100" dist="38100" dir="2700000" algn="tl">
                  <a:srgbClr val="000000">
                    <a:alpha val="43137"/>
                  </a:srgbClr>
                </a:outerShdw>
              </a:effectLst>
            </a:endParaRPr>
          </a:p>
          <a:p>
            <a:pPr marL="0" indent="0">
              <a:buNone/>
            </a:pPr>
            <a:endParaRPr lang="en-US" sz="2800" b="1" dirty="0">
              <a:solidFill>
                <a:srgbClr val="0070C0"/>
              </a:solidFill>
              <a:effectLst>
                <a:outerShdw blurRad="38100" dist="38100" dir="2700000" algn="tl">
                  <a:srgbClr val="000000">
                    <a:alpha val="43137"/>
                  </a:srgbClr>
                </a:outerShdw>
              </a:effectLst>
            </a:endParaRPr>
          </a:p>
          <a:p>
            <a:pPr marL="0" indent="0">
              <a:buNone/>
            </a:pPr>
            <a:endParaRPr lang="en-US" sz="2800" b="1" dirty="0" smtClean="0">
              <a:solidFill>
                <a:srgbClr val="0070C0"/>
              </a:solidFill>
              <a:effectLst>
                <a:outerShdw blurRad="38100" dist="38100" dir="2700000" algn="tl">
                  <a:srgbClr val="000000">
                    <a:alpha val="43137"/>
                  </a:srgbClr>
                </a:outerShdw>
              </a:effectLst>
            </a:endParaRPr>
          </a:p>
        </p:txBody>
      </p:sp>
      <p:sp>
        <p:nvSpPr>
          <p:cNvPr id="6" name="Rectangle 5"/>
          <p:cNvSpPr/>
          <p:nvPr/>
        </p:nvSpPr>
        <p:spPr>
          <a:xfrm>
            <a:off x="1237787" y="2993041"/>
            <a:ext cx="7364868" cy="1323439"/>
          </a:xfrm>
          <a:prstGeom prst="rect">
            <a:avLst/>
          </a:prstGeom>
          <a:solidFill>
            <a:srgbClr val="0070C0"/>
          </a:solidFill>
          <a:ln>
            <a:solidFill>
              <a:schemeClr val="tx1"/>
            </a:solidFill>
          </a:ln>
        </p:spPr>
        <p:txBody>
          <a:bodyPr wrap="square">
            <a:spAutoFit/>
          </a:bodyPr>
          <a:lstStyle/>
          <a:p>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a:t>
            </a:r>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Lord is not slack concerning His promise, as some count slackness, but is longsuffering toward us, not willing that any should perish but that all should come to repentance.</a:t>
            </a:r>
            <a:endParaRPr lang="en-US" sz="2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8194" name="Picture 2" descr="http://medfordchurch.org/wp-content/uploads/2013/04/lamblion-waterfall-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63312">
            <a:off x="6327776" y="618068"/>
            <a:ext cx="2476500" cy="185737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8" name="Rectangle 7"/>
          <p:cNvSpPr/>
          <p:nvPr/>
        </p:nvSpPr>
        <p:spPr>
          <a:xfrm>
            <a:off x="1237787" y="5137755"/>
            <a:ext cx="7364868" cy="1015663"/>
          </a:xfrm>
          <a:prstGeom prst="rect">
            <a:avLst/>
          </a:prstGeom>
          <a:solidFill>
            <a:srgbClr val="0070C0"/>
          </a:solidFill>
          <a:ln>
            <a:solidFill>
              <a:schemeClr val="tx1"/>
            </a:solidFill>
          </a:ln>
        </p:spPr>
        <p:txBody>
          <a:bodyPr wrap="square">
            <a:spAutoFit/>
          </a:bodyPr>
          <a:lstStyle/>
          <a:p>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we must all appear before the judgment seat of Christ, that each one may receive the things done in the body, according to what he has done, whether good or bad.</a:t>
            </a:r>
            <a:endParaRPr lang="en-US" sz="2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69853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0-#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3177" y="1612608"/>
            <a:ext cx="6640468" cy="2098226"/>
          </a:xfrm>
        </p:spPr>
        <p:txBody>
          <a:bodyPr/>
          <a:lstStyle/>
          <a:p>
            <a:pPr algn="l"/>
            <a:r>
              <a:rPr lang="en-US" b="1" i="1" dirty="0" smtClean="0">
                <a:solidFill>
                  <a:srgbClr val="0070C0"/>
                </a:solidFill>
                <a:effectLst>
                  <a:outerShdw blurRad="38100" dist="38100" dir="2700000" algn="tl">
                    <a:srgbClr val="000000">
                      <a:alpha val="43137"/>
                    </a:srgbClr>
                  </a:outerShdw>
                </a:effectLst>
              </a:rPr>
              <a:t>He</a:t>
            </a:r>
            <a:br>
              <a:rPr lang="en-US" b="1" i="1" dirty="0" smtClean="0">
                <a:solidFill>
                  <a:srgbClr val="0070C0"/>
                </a:solidFill>
                <a:effectLst>
                  <a:outerShdw blurRad="38100" dist="38100" dir="2700000" algn="tl">
                    <a:srgbClr val="000000">
                      <a:alpha val="43137"/>
                    </a:srgbClr>
                  </a:outerShdw>
                </a:effectLst>
              </a:rPr>
            </a:br>
            <a:r>
              <a:rPr lang="en-US" b="1" i="1" dirty="0" smtClean="0">
                <a:solidFill>
                  <a:srgbClr val="0070C0"/>
                </a:solidFill>
                <a:effectLst>
                  <a:outerShdw blurRad="38100" dist="38100" dir="2700000" algn="tl">
                    <a:srgbClr val="000000">
                      <a:alpha val="43137"/>
                    </a:srgbClr>
                  </a:outerShdw>
                </a:effectLst>
              </a:rPr>
              <a:t>Already</a:t>
            </a:r>
            <a:br>
              <a:rPr lang="en-US" b="1" i="1" dirty="0" smtClean="0">
                <a:solidFill>
                  <a:srgbClr val="0070C0"/>
                </a:solidFill>
                <a:effectLst>
                  <a:outerShdw blurRad="38100" dist="38100" dir="2700000" algn="tl">
                    <a:srgbClr val="000000">
                      <a:alpha val="43137"/>
                    </a:srgbClr>
                  </a:outerShdw>
                </a:effectLst>
              </a:rPr>
            </a:br>
            <a:r>
              <a:rPr lang="en-US" b="1" i="1" dirty="0" smtClean="0">
                <a:solidFill>
                  <a:srgbClr val="0070C0"/>
                </a:solidFill>
                <a:effectLst>
                  <a:outerShdw blurRad="38100" dist="38100" dir="2700000" algn="tl">
                    <a:srgbClr val="000000">
                      <a:alpha val="43137"/>
                    </a:srgbClr>
                  </a:outerShdw>
                </a:effectLst>
              </a:rPr>
              <a:t>Has !</a:t>
            </a:r>
            <a:endParaRPr lang="en-US" b="1" i="1" dirty="0">
              <a:solidFill>
                <a:srgbClr val="0070C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093177" y="4438614"/>
            <a:ext cx="5123755" cy="1086237"/>
          </a:xfrm>
        </p:spPr>
        <p:txBody>
          <a:bodyPr>
            <a:normAutofit/>
          </a:bodyPr>
          <a:lstStyle/>
          <a:p>
            <a:pPr algn="l"/>
            <a:r>
              <a:rPr lang="en-US" sz="2000" b="1" i="1" dirty="0" smtClean="0">
                <a:solidFill>
                  <a:schemeClr val="tx1"/>
                </a:solidFill>
              </a:rPr>
              <a:t>“My thoughts and prayers</a:t>
            </a:r>
            <a:br>
              <a:rPr lang="en-US" sz="2000" b="1" i="1" dirty="0" smtClean="0">
                <a:solidFill>
                  <a:schemeClr val="tx1"/>
                </a:solidFill>
              </a:rPr>
            </a:br>
            <a:r>
              <a:rPr lang="en-US" sz="2000" b="1" i="1" dirty="0" smtClean="0">
                <a:solidFill>
                  <a:schemeClr val="tx1"/>
                </a:solidFill>
              </a:rPr>
              <a:t>are with you”</a:t>
            </a:r>
            <a:endParaRPr lang="en-US" sz="2000" b="1" i="1" dirty="0">
              <a:solidFill>
                <a:schemeClr val="tx1"/>
              </a:solidFill>
            </a:endParaRPr>
          </a:p>
        </p:txBody>
      </p:sp>
      <p:pic>
        <p:nvPicPr>
          <p:cNvPr id="1026" name="Picture 2" descr="Front page of the New York Daily News for Dec. 3, 2015 is about the mass shooting in San Bernardino, California. The headline reads, &quot;God Isn't Fixing This.&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7286" y="1202266"/>
            <a:ext cx="3690127" cy="4821766"/>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a:extLst/>
        </p:spPr>
      </p:pic>
    </p:spTree>
    <p:extLst>
      <p:ext uri="{BB962C8B-B14F-4D97-AF65-F5344CB8AC3E}">
        <p14:creationId xmlns:p14="http://schemas.microsoft.com/office/powerpoint/2010/main" val="561252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Prayers to God:</a:t>
            </a:r>
            <a:br>
              <a:rPr lang="en-US" dirty="0" smtClean="0"/>
            </a:br>
            <a:r>
              <a:rPr lang="en-US" dirty="0" smtClean="0"/>
              <a:t>“</a:t>
            </a:r>
            <a:r>
              <a:rPr lang="en-US" i="1" dirty="0" smtClean="0">
                <a:solidFill>
                  <a:srgbClr val="0070C0"/>
                </a:solidFill>
                <a:effectLst>
                  <a:outerShdw blurRad="38100" dist="38100" dir="2700000" algn="tl">
                    <a:srgbClr val="000000">
                      <a:alpha val="43137"/>
                    </a:srgbClr>
                  </a:outerShdw>
                </a:effectLst>
              </a:rPr>
              <a:t>Meaningless Platitudes</a:t>
            </a:r>
            <a:r>
              <a:rPr lang="en-US" dirty="0" smtClean="0"/>
              <a:t>”</a:t>
            </a:r>
            <a:endParaRPr lang="en-US" dirty="0"/>
          </a:p>
        </p:txBody>
      </p:sp>
      <p:sp>
        <p:nvSpPr>
          <p:cNvPr id="3" name="Content Placeholder 2"/>
          <p:cNvSpPr>
            <a:spLocks noGrp="1"/>
          </p:cNvSpPr>
          <p:nvPr>
            <p:ph idx="1"/>
          </p:nvPr>
        </p:nvSpPr>
        <p:spPr>
          <a:xfrm>
            <a:off x="1028700" y="2057401"/>
            <a:ext cx="7581900" cy="4631266"/>
          </a:xfrm>
        </p:spPr>
        <p:txBody>
          <a:bodyPr>
            <a:normAutofit/>
          </a:bodyPr>
          <a:lstStyle/>
          <a:p>
            <a:r>
              <a:rPr lang="en-US" sz="2200" dirty="0" smtClean="0"/>
              <a:t>Inside Article:</a:t>
            </a:r>
            <a:br>
              <a:rPr lang="en-US" sz="2200" dirty="0" smtClean="0"/>
            </a:br>
            <a:r>
              <a:rPr lang="en-US" sz="2200" dirty="0" smtClean="0"/>
              <a:t>“</a:t>
            </a:r>
            <a:r>
              <a:rPr lang="en-US" sz="2200" i="1" dirty="0" smtClean="0"/>
              <a:t>Prayers </a:t>
            </a:r>
            <a:r>
              <a:rPr lang="en-US" sz="2200" i="1" dirty="0"/>
              <a:t>aren’t working</a:t>
            </a:r>
            <a:r>
              <a:rPr lang="en-US" sz="2200" dirty="0" smtClean="0"/>
              <a:t>.”</a:t>
            </a:r>
            <a:endParaRPr lang="en-US" sz="2200" dirty="0"/>
          </a:p>
          <a:p>
            <a:r>
              <a:rPr lang="en-US" sz="2200" dirty="0" smtClean="0"/>
              <a:t>“</a:t>
            </a:r>
            <a:r>
              <a:rPr lang="en-US" sz="2200" i="1" dirty="0" smtClean="0"/>
              <a:t>Instead, America needs stricter gun-control laws</a:t>
            </a:r>
            <a:r>
              <a:rPr lang="en-US" sz="2200" dirty="0" smtClean="0"/>
              <a:t>!”</a:t>
            </a:r>
          </a:p>
          <a:p>
            <a:r>
              <a:rPr lang="en-US" sz="2200" dirty="0" smtClean="0"/>
              <a:t>“</a:t>
            </a:r>
            <a:r>
              <a:rPr lang="en-US" sz="2200" i="1" dirty="0" smtClean="0"/>
              <a:t>Stop thinking.  Stop praying.  Another mass shooting.  Another deluge of tweeted prayers.  Seems to have been an ineffective strategy so far</a:t>
            </a:r>
            <a:r>
              <a:rPr lang="en-US" sz="2200" dirty="0" smtClean="0"/>
              <a:t>.”</a:t>
            </a:r>
          </a:p>
          <a:p>
            <a:r>
              <a:rPr lang="en-US" sz="2200" dirty="0" smtClean="0"/>
              <a:t>“</a:t>
            </a:r>
            <a:r>
              <a:rPr lang="en-US" sz="2200" i="1" dirty="0" smtClean="0"/>
              <a:t>Dear ‘thoughts and prayers’ people: Please shut up and slink away.  You are the problem, and everyone knows it</a:t>
            </a:r>
            <a:r>
              <a:rPr lang="en-US" sz="2200" dirty="0" smtClean="0"/>
              <a:t>.”</a:t>
            </a:r>
          </a:p>
          <a:p>
            <a:r>
              <a:rPr lang="en-US" sz="2200" dirty="0" smtClean="0">
                <a:solidFill>
                  <a:srgbClr val="0070C0"/>
                </a:solidFill>
                <a:effectLst>
                  <a:outerShdw blurRad="38100" dist="38100" dir="2700000" algn="tl">
                    <a:srgbClr val="000000">
                      <a:alpha val="43137"/>
                    </a:srgbClr>
                  </a:outerShdw>
                </a:effectLst>
              </a:rPr>
              <a:t>Interpretation:  Either “There is no God”</a:t>
            </a:r>
            <a:br>
              <a:rPr lang="en-US" sz="2200" dirty="0" smtClean="0">
                <a:solidFill>
                  <a:srgbClr val="0070C0"/>
                </a:solidFill>
                <a:effectLst>
                  <a:outerShdw blurRad="38100" dist="38100" dir="2700000" algn="tl">
                    <a:srgbClr val="000000">
                      <a:alpha val="43137"/>
                    </a:srgbClr>
                  </a:outerShdw>
                </a:effectLst>
              </a:rPr>
            </a:br>
            <a:r>
              <a:rPr lang="en-US" sz="2200" dirty="0" smtClean="0">
                <a:solidFill>
                  <a:srgbClr val="0070C0"/>
                </a:solidFill>
                <a:effectLst>
                  <a:outerShdw blurRad="38100" dist="38100" dir="2700000" algn="tl">
                    <a:srgbClr val="000000">
                      <a:alpha val="43137"/>
                    </a:srgbClr>
                  </a:outerShdw>
                </a:effectLst>
              </a:rPr>
              <a:t>                          or        “Prayer is useless”</a:t>
            </a:r>
            <a:br>
              <a:rPr lang="en-US" sz="2200" dirty="0" smtClean="0">
                <a:solidFill>
                  <a:srgbClr val="0070C0"/>
                </a:solidFill>
                <a:effectLst>
                  <a:outerShdw blurRad="38100" dist="38100" dir="2700000" algn="tl">
                    <a:srgbClr val="000000">
                      <a:alpha val="43137"/>
                    </a:srgbClr>
                  </a:outerShdw>
                </a:effectLst>
              </a:rPr>
            </a:br>
            <a:r>
              <a:rPr lang="en-US" sz="2200" dirty="0" smtClean="0">
                <a:solidFill>
                  <a:srgbClr val="0070C0"/>
                </a:solidFill>
                <a:effectLst>
                  <a:outerShdw blurRad="38100" dist="38100" dir="2700000" algn="tl">
                    <a:srgbClr val="000000">
                      <a:alpha val="43137"/>
                    </a:srgbClr>
                  </a:outerShdw>
                </a:effectLst>
              </a:rPr>
              <a:t>                          or        “God is powerless”</a:t>
            </a:r>
            <a:endParaRPr lang="en-US" sz="22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54443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70933"/>
            <a:ext cx="7200900" cy="1900767"/>
          </a:xfrm>
        </p:spPr>
        <p:txBody>
          <a:bodyPr>
            <a:noAutofit/>
          </a:bodyPr>
          <a:lstStyle/>
          <a:p>
            <a:r>
              <a:rPr lang="en-US" sz="6600" b="1" dirty="0" smtClean="0">
                <a:effectLst>
                  <a:outerShdw blurRad="38100" dist="38100" dir="2700000" algn="tl">
                    <a:srgbClr val="000000">
                      <a:alpha val="43137"/>
                    </a:srgbClr>
                  </a:outerShdw>
                </a:effectLst>
              </a:rPr>
              <a:t>Can God</a:t>
            </a:r>
            <a:br>
              <a:rPr lang="en-US" sz="6600" b="1" dirty="0" smtClean="0">
                <a:effectLst>
                  <a:outerShdw blurRad="38100" dist="38100" dir="2700000" algn="tl">
                    <a:srgbClr val="000000">
                      <a:alpha val="43137"/>
                    </a:srgbClr>
                  </a:outerShdw>
                </a:effectLst>
              </a:rPr>
            </a:br>
            <a:r>
              <a:rPr lang="en-US" sz="6600" b="1" dirty="0" smtClean="0">
                <a:effectLst>
                  <a:outerShdw blurRad="38100" dist="38100" dir="2700000" algn="tl">
                    <a:srgbClr val="000000">
                      <a:alpha val="43137"/>
                    </a:srgbClr>
                  </a:outerShdw>
                </a:effectLst>
              </a:rPr>
              <a:t>Fix This?</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9600" b="1" i="1" u="sng" dirty="0" smtClean="0">
                <a:solidFill>
                  <a:srgbClr val="C00000"/>
                </a:solidFill>
                <a:effectLst>
                  <a:outerShdw blurRad="38100" dist="38100" dir="2700000" algn="tl">
                    <a:srgbClr val="000000">
                      <a:alpha val="43137"/>
                    </a:srgbClr>
                  </a:outerShdw>
                </a:effectLst>
              </a:rPr>
              <a:t>Yes!</a:t>
            </a:r>
            <a:endParaRPr lang="en-US" sz="9600" b="1" i="1" u="sng" dirty="0">
              <a:solidFill>
                <a:srgbClr val="C00000"/>
              </a:solidFill>
              <a:effectLst>
                <a:outerShdw blurRad="38100" dist="38100" dir="2700000" algn="tl">
                  <a:srgbClr val="000000">
                    <a:alpha val="43137"/>
                  </a:srgbClr>
                </a:outerShdw>
              </a:effectLst>
            </a:endParaRPr>
          </a:p>
        </p:txBody>
      </p:sp>
      <p:pic>
        <p:nvPicPr>
          <p:cNvPr id="4" name="Picture 2" descr="Front page of the New York Daily News for Dec. 3, 2015 is about the mass shooting in San Bernardino, California. The headline reads, &quot;God Isn't Fixing This.&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73513">
            <a:off x="6237609" y="713071"/>
            <a:ext cx="2097055" cy="274015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p:spPr>
      </p:pic>
      <p:pic>
        <p:nvPicPr>
          <p:cNvPr id="1026" name="Picture 2" descr="Mass Shooting at Disabilities Center in San Bernardino CA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3530420"/>
            <a:ext cx="4426014" cy="244144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50945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70933"/>
            <a:ext cx="7200900" cy="1900767"/>
          </a:xfrm>
        </p:spPr>
        <p:txBody>
          <a:bodyPr>
            <a:noAutofit/>
          </a:bodyPr>
          <a:lstStyle/>
          <a:p>
            <a:r>
              <a:rPr lang="en-US" sz="6600" b="1" dirty="0" smtClean="0">
                <a:effectLst>
                  <a:outerShdw blurRad="38100" dist="38100" dir="2700000" algn="tl">
                    <a:srgbClr val="000000">
                      <a:alpha val="43137"/>
                    </a:srgbClr>
                  </a:outerShdw>
                </a:effectLst>
              </a:rPr>
              <a:t>Can God</a:t>
            </a:r>
            <a:br>
              <a:rPr lang="en-US" sz="6600" b="1" dirty="0" smtClean="0">
                <a:effectLst>
                  <a:outerShdw blurRad="38100" dist="38100" dir="2700000" algn="tl">
                    <a:srgbClr val="000000">
                      <a:alpha val="43137"/>
                    </a:srgbClr>
                  </a:outerShdw>
                </a:effectLst>
              </a:rPr>
            </a:br>
            <a:r>
              <a:rPr lang="en-US" sz="6600" b="1" dirty="0" smtClean="0">
                <a:effectLst>
                  <a:outerShdw blurRad="38100" dist="38100" dir="2700000" algn="tl">
                    <a:srgbClr val="000000">
                      <a:alpha val="43137"/>
                    </a:srgbClr>
                  </a:outerShdw>
                </a:effectLst>
              </a:rPr>
              <a:t>Fix This?</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800" b="1" dirty="0" smtClean="0">
                <a:solidFill>
                  <a:srgbClr val="0070C0"/>
                </a:solidFill>
                <a:effectLst>
                  <a:outerShdw blurRad="38100" dist="38100" dir="2700000" algn="tl">
                    <a:srgbClr val="000000">
                      <a:alpha val="43137"/>
                    </a:srgbClr>
                  </a:outerShdw>
                </a:effectLst>
              </a:rPr>
              <a:t>God is not a “Genie” </a:t>
            </a:r>
            <a:r>
              <a:rPr lang="en-US" sz="2800" b="1" dirty="0" smtClean="0"/>
              <a:t/>
            </a:r>
            <a:br>
              <a:rPr lang="en-US" sz="2800" b="1" dirty="0" smtClean="0"/>
            </a:br>
            <a:endParaRPr lang="en-US" sz="2800" b="1" dirty="0" smtClean="0"/>
          </a:p>
          <a:p>
            <a:r>
              <a:rPr lang="en-US" sz="2800" b="1" dirty="0" smtClean="0">
                <a:solidFill>
                  <a:srgbClr val="0070C0"/>
                </a:solidFill>
                <a:effectLst>
                  <a:outerShdw blurRad="38100" dist="38100" dir="2700000" algn="tl">
                    <a:srgbClr val="000000">
                      <a:alpha val="43137"/>
                    </a:srgbClr>
                  </a:outerShdw>
                </a:effectLst>
              </a:rPr>
              <a:t>God hears: </a:t>
            </a:r>
            <a:r>
              <a:rPr lang="en-US" sz="2800" b="1" dirty="0" smtClean="0">
                <a:solidFill>
                  <a:srgbClr val="C00000"/>
                </a:solidFill>
                <a:effectLst>
                  <a:outerShdw blurRad="38100" dist="38100" dir="2700000" algn="tl">
                    <a:srgbClr val="000000">
                      <a:alpha val="43137"/>
                    </a:srgbClr>
                  </a:outerShdw>
                </a:effectLst>
              </a:rPr>
              <a:t>I John 5:14</a:t>
            </a:r>
            <a:br>
              <a:rPr lang="en-US" sz="2800" b="1" dirty="0" smtClean="0">
                <a:solidFill>
                  <a:srgbClr val="C00000"/>
                </a:solidFill>
                <a:effectLst>
                  <a:outerShdw blurRad="38100" dist="38100" dir="2700000" algn="tl">
                    <a:srgbClr val="000000">
                      <a:alpha val="43137"/>
                    </a:srgbClr>
                  </a:outerShdw>
                </a:effectLst>
              </a:rPr>
            </a:br>
            <a:endParaRPr lang="en-US" sz="2800" b="1" dirty="0" smtClean="0">
              <a:solidFill>
                <a:srgbClr val="C00000"/>
              </a:solidFill>
              <a:effectLst>
                <a:outerShdw blurRad="38100" dist="38100" dir="2700000" algn="tl">
                  <a:srgbClr val="000000">
                    <a:alpha val="43137"/>
                  </a:srgbClr>
                </a:outerShdw>
              </a:effectLst>
            </a:endParaRPr>
          </a:p>
          <a:p>
            <a:pPr marL="0" indent="0">
              <a:buNone/>
            </a:pPr>
            <a:endParaRPr lang="en-US" sz="2800" b="1" dirty="0"/>
          </a:p>
          <a:p>
            <a:r>
              <a:rPr lang="en-US" sz="2800" b="1" dirty="0" smtClean="0">
                <a:solidFill>
                  <a:srgbClr val="0070C0"/>
                </a:solidFill>
                <a:effectLst>
                  <a:outerShdw blurRad="38100" dist="38100" dir="2700000" algn="tl">
                    <a:srgbClr val="000000">
                      <a:alpha val="43137"/>
                    </a:srgbClr>
                  </a:outerShdw>
                </a:effectLst>
              </a:rPr>
              <a:t>God cares:  </a:t>
            </a:r>
            <a:r>
              <a:rPr lang="en-US" sz="2800" b="1" dirty="0" smtClean="0">
                <a:solidFill>
                  <a:srgbClr val="C00000"/>
                </a:solidFill>
                <a:effectLst>
                  <a:outerShdw blurRad="38100" dist="38100" dir="2700000" algn="tl">
                    <a:srgbClr val="000000">
                      <a:alpha val="43137"/>
                    </a:srgbClr>
                  </a:outerShdw>
                </a:effectLst>
              </a:rPr>
              <a:t>I Peter 5:6-7</a:t>
            </a:r>
            <a:endParaRPr lang="en-US" sz="2800" b="1" dirty="0">
              <a:solidFill>
                <a:srgbClr val="C00000"/>
              </a:solidFill>
              <a:effectLst>
                <a:outerShdw blurRad="38100" dist="38100" dir="2700000" algn="tl">
                  <a:srgbClr val="000000">
                    <a:alpha val="43137"/>
                  </a:srgbClr>
                </a:outerShdw>
              </a:effectLst>
            </a:endParaRPr>
          </a:p>
        </p:txBody>
      </p:sp>
      <p:pic>
        <p:nvPicPr>
          <p:cNvPr id="1026" name="Picture 2" descr="The above image may be copied to use as a link back to Wonders of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78378">
            <a:off x="6285443" y="467295"/>
            <a:ext cx="2286000" cy="28575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5" name="Rectangle 4"/>
          <p:cNvSpPr/>
          <p:nvPr/>
        </p:nvSpPr>
        <p:spPr>
          <a:xfrm>
            <a:off x="1544486" y="3804815"/>
            <a:ext cx="6604001" cy="707886"/>
          </a:xfrm>
          <a:prstGeom prst="rect">
            <a:avLst/>
          </a:prstGeom>
          <a:solidFill>
            <a:srgbClr val="0070C0"/>
          </a:solidFill>
          <a:ln>
            <a:solidFill>
              <a:schemeClr val="tx1"/>
            </a:solidFill>
          </a:ln>
        </p:spPr>
        <p:txBody>
          <a:bodyPr wrap="square">
            <a:spAutoFit/>
          </a:bodyPr>
          <a:lstStyle/>
          <a:p>
            <a:r>
              <a:rPr lang="en-US" sz="2000" b="1" dirty="0">
                <a:solidFill>
                  <a:prstClr val="white">
                    <a:lumMod val="95000"/>
                  </a:prstClr>
                </a:solidFill>
                <a:latin typeface="Arial" panose="020B0604020202020204" pitchFamily="34" charset="0"/>
                <a:cs typeface="Arial" panose="020B0604020202020204" pitchFamily="34" charset="0"/>
              </a:rPr>
              <a:t>Now </a:t>
            </a:r>
            <a:r>
              <a:rPr lang="en-US" sz="2000" b="1" dirty="0">
                <a:solidFill>
                  <a:prstClr val="white">
                    <a:lumMod val="95000"/>
                  </a:prstClr>
                </a:solidFill>
                <a:latin typeface="Arial" panose="020B0604020202020204" pitchFamily="34" charset="0"/>
                <a:cs typeface="Arial" panose="020B0604020202020204" pitchFamily="34" charset="0"/>
              </a:rPr>
              <a:t>this is the confidence that we have in Him, that if we ask anything according to His will, </a:t>
            </a:r>
            <a:r>
              <a:rPr lang="en-US" sz="2000" b="1" i="1" u="sng"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hears</a:t>
            </a:r>
            <a:r>
              <a:rPr lang="en-US" sz="2000" b="1" dirty="0">
                <a:solidFill>
                  <a:prstClr val="white">
                    <a:lumMod val="95000"/>
                  </a:prstClr>
                </a:solidFill>
                <a:latin typeface="Arial" panose="020B0604020202020204" pitchFamily="34" charset="0"/>
                <a:cs typeface="Arial" panose="020B0604020202020204" pitchFamily="34" charset="0"/>
              </a:rPr>
              <a:t> us.</a:t>
            </a:r>
          </a:p>
        </p:txBody>
      </p:sp>
      <p:sp>
        <p:nvSpPr>
          <p:cNvPr id="7" name="Rectangle 6"/>
          <p:cNvSpPr/>
          <p:nvPr/>
        </p:nvSpPr>
        <p:spPr>
          <a:xfrm>
            <a:off x="1544486" y="5405039"/>
            <a:ext cx="6604001" cy="1015663"/>
          </a:xfrm>
          <a:prstGeom prst="rect">
            <a:avLst/>
          </a:prstGeom>
          <a:solidFill>
            <a:srgbClr val="0070C0"/>
          </a:solidFill>
          <a:ln>
            <a:solidFill>
              <a:schemeClr val="tx1"/>
            </a:solidFill>
          </a:ln>
        </p:spPr>
        <p:txBody>
          <a:bodyPr wrap="square">
            <a:spAutoFit/>
          </a:bodyPr>
          <a:lstStyle/>
          <a:p>
            <a:r>
              <a:rPr lang="en-US" sz="2000" b="1" dirty="0">
                <a:solidFill>
                  <a:prstClr val="white">
                    <a:lumMod val="95000"/>
                  </a:prstClr>
                </a:solidFill>
                <a:latin typeface="Arial" panose="020B0604020202020204" pitchFamily="34" charset="0"/>
                <a:cs typeface="Arial" panose="020B0604020202020204" pitchFamily="34" charset="0"/>
              </a:rPr>
              <a:t>Therefore humble yourselves under the mighty hand of God, that He may exalt you in due </a:t>
            </a:r>
            <a:r>
              <a:rPr lang="en-US" sz="2000" b="1" dirty="0">
                <a:solidFill>
                  <a:prstClr val="white">
                    <a:lumMod val="95000"/>
                  </a:prstClr>
                </a:solidFill>
                <a:latin typeface="Arial" panose="020B0604020202020204" pitchFamily="34" charset="0"/>
                <a:cs typeface="Arial" panose="020B0604020202020204" pitchFamily="34" charset="0"/>
              </a:rPr>
              <a:t>time, casting </a:t>
            </a:r>
            <a:r>
              <a:rPr lang="en-US" sz="2000" b="1" dirty="0">
                <a:solidFill>
                  <a:prstClr val="white">
                    <a:lumMod val="95000"/>
                  </a:prstClr>
                </a:solidFill>
                <a:latin typeface="Arial" panose="020B0604020202020204" pitchFamily="34" charset="0"/>
                <a:cs typeface="Arial" panose="020B0604020202020204" pitchFamily="34" charset="0"/>
              </a:rPr>
              <a:t>all your care upon Him, for </a:t>
            </a:r>
            <a:r>
              <a:rPr lang="en-US" sz="2000" b="1" i="1" u="sng"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cares</a:t>
            </a:r>
            <a:r>
              <a:rPr lang="en-US" sz="2000" b="1" i="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dirty="0">
                <a:solidFill>
                  <a:prstClr val="white">
                    <a:lumMod val="95000"/>
                  </a:prstClr>
                </a:solidFill>
                <a:latin typeface="Arial" panose="020B0604020202020204" pitchFamily="34" charset="0"/>
                <a:cs typeface="Arial" panose="020B0604020202020204" pitchFamily="34" charset="0"/>
              </a:rPr>
              <a:t>for you.</a:t>
            </a:r>
          </a:p>
        </p:txBody>
      </p:sp>
      <p:sp>
        <p:nvSpPr>
          <p:cNvPr id="4" name="TextBox 3"/>
          <p:cNvSpPr txBox="1"/>
          <p:nvPr/>
        </p:nvSpPr>
        <p:spPr>
          <a:xfrm>
            <a:off x="5181600" y="5718719"/>
            <a:ext cx="1524000" cy="400110"/>
          </a:xfrm>
          <a:prstGeom prst="rect">
            <a:avLst/>
          </a:prstGeom>
          <a:noFill/>
        </p:spPr>
        <p:txBody>
          <a:bodyPr wrap="square" rtlCol="0">
            <a:spAutoFit/>
          </a:bodyPr>
          <a:lstStyle/>
          <a:p>
            <a:pPr defTabSz="914400" fontAlgn="base">
              <a:spcBef>
                <a:spcPct val="0"/>
              </a:spcBef>
              <a:spcAft>
                <a:spcPct val="0"/>
              </a:spcAft>
            </a:pPr>
            <a:r>
              <a:rPr lang="en-US" sz="2000" b="1" dirty="0">
                <a:solidFill>
                  <a:srgbClr val="C00000"/>
                </a:solidFill>
                <a:latin typeface="Arial" charset="0"/>
              </a:rPr>
              <a:t>i</a:t>
            </a:r>
            <a:r>
              <a:rPr lang="en-US" sz="2000" b="1" dirty="0">
                <a:solidFill>
                  <a:srgbClr val="C00000"/>
                </a:solidFill>
                <a:latin typeface="Arial" charset="0"/>
              </a:rPr>
              <a:t>n due time</a:t>
            </a:r>
            <a:endParaRPr lang="en-US" sz="2000" b="1" dirty="0">
              <a:solidFill>
                <a:srgbClr val="C00000"/>
              </a:solidFill>
              <a:latin typeface="Arial" charset="0"/>
            </a:endParaRPr>
          </a:p>
        </p:txBody>
      </p:sp>
      <p:sp>
        <p:nvSpPr>
          <p:cNvPr id="6" name="TextBox 5"/>
          <p:cNvSpPr txBox="1"/>
          <p:nvPr/>
        </p:nvSpPr>
        <p:spPr>
          <a:xfrm>
            <a:off x="3440061" y="3804815"/>
            <a:ext cx="1586678" cy="400110"/>
          </a:xfrm>
          <a:prstGeom prst="rect">
            <a:avLst/>
          </a:prstGeom>
          <a:noFill/>
        </p:spPr>
        <p:txBody>
          <a:bodyPr wrap="square" rtlCol="0">
            <a:spAutoFit/>
          </a:bodyPr>
          <a:lstStyle/>
          <a:p>
            <a:pPr defTabSz="914400" fontAlgn="base">
              <a:spcBef>
                <a:spcPct val="0"/>
              </a:spcBef>
              <a:spcAft>
                <a:spcPct val="0"/>
              </a:spcAft>
            </a:pPr>
            <a:r>
              <a:rPr lang="en-US" sz="2000" b="1" dirty="0">
                <a:solidFill>
                  <a:srgbClr val="C00000"/>
                </a:solidFill>
                <a:latin typeface="Arial" charset="0"/>
              </a:rPr>
              <a:t>confidence</a:t>
            </a:r>
            <a:endParaRPr lang="en-US" sz="2000" b="1" dirty="0">
              <a:solidFill>
                <a:srgbClr val="C00000"/>
              </a:solidFill>
              <a:latin typeface="Arial" charset="0"/>
            </a:endParaRPr>
          </a:p>
        </p:txBody>
      </p:sp>
      <p:sp>
        <p:nvSpPr>
          <p:cNvPr id="9" name="TextBox 8"/>
          <p:cNvSpPr txBox="1"/>
          <p:nvPr/>
        </p:nvSpPr>
        <p:spPr>
          <a:xfrm>
            <a:off x="2667000" y="4112591"/>
            <a:ext cx="1295400" cy="400110"/>
          </a:xfrm>
          <a:prstGeom prst="rect">
            <a:avLst/>
          </a:prstGeom>
          <a:noFill/>
        </p:spPr>
        <p:txBody>
          <a:bodyPr wrap="square" rtlCol="0">
            <a:spAutoFit/>
          </a:bodyPr>
          <a:lstStyle/>
          <a:p>
            <a:pPr defTabSz="914400" fontAlgn="base">
              <a:spcBef>
                <a:spcPct val="0"/>
              </a:spcBef>
              <a:spcAft>
                <a:spcPct val="0"/>
              </a:spcAft>
            </a:pPr>
            <a:r>
              <a:rPr lang="en-US" sz="2000" b="1" dirty="0">
                <a:solidFill>
                  <a:srgbClr val="C00000"/>
                </a:solidFill>
                <a:latin typeface="Arial" charset="0"/>
              </a:rPr>
              <a:t>anything</a:t>
            </a:r>
            <a:endParaRPr lang="en-US" sz="2000" b="1" dirty="0">
              <a:solidFill>
                <a:srgbClr val="C00000"/>
              </a:solidFill>
              <a:latin typeface="Arial" charset="0"/>
            </a:endParaRPr>
          </a:p>
        </p:txBody>
      </p:sp>
    </p:spTree>
    <p:extLst>
      <p:ext uri="{BB962C8B-B14F-4D97-AF65-F5344CB8AC3E}">
        <p14:creationId xmlns:p14="http://schemas.microsoft.com/office/powerpoint/2010/main" val="30440161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0-#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0-#ppt_w/2"/>
                                          </p:val>
                                        </p:tav>
                                        <p:tav tm="100000">
                                          <p:val>
                                            <p:strVal val="#ppt_x"/>
                                          </p:val>
                                        </p:tav>
                                      </p:tavLst>
                                    </p:anim>
                                    <p:anim calcmode="lin" valueType="num">
                                      <p:cBhvr additive="base">
                                        <p:cTn id="3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additive="base">
                                        <p:cTn id="40" dur="500" fill="hold"/>
                                        <p:tgtEl>
                                          <p:spTgt spid="7"/>
                                        </p:tgtEl>
                                        <p:attrNameLst>
                                          <p:attrName>ppt_x</p:attrName>
                                        </p:attrNameLst>
                                      </p:cBhvr>
                                      <p:tavLst>
                                        <p:tav tm="0">
                                          <p:val>
                                            <p:strVal val="0-#ppt_w/2"/>
                                          </p:val>
                                        </p:tav>
                                        <p:tav tm="100000">
                                          <p:val>
                                            <p:strVal val="#ppt_x"/>
                                          </p:val>
                                        </p:tav>
                                      </p:tavLst>
                                    </p:anim>
                                    <p:anim calcmode="lin" valueType="num">
                                      <p:cBhvr additive="base">
                                        <p:cTn id="41"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4">
                                            <p:txEl>
                                              <p:pRg st="0" end="0"/>
                                            </p:txEl>
                                          </p:spTgt>
                                        </p:tgtEl>
                                        <p:attrNameLst>
                                          <p:attrName>style.visibility</p:attrName>
                                        </p:attrNameLst>
                                      </p:cBhvr>
                                      <p:to>
                                        <p:strVal val="visible"/>
                                      </p:to>
                                    </p:set>
                                    <p:anim calcmode="lin" valueType="num">
                                      <p:cBhvr additive="base">
                                        <p:cTn id="46"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6"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70933"/>
            <a:ext cx="7200900" cy="1900767"/>
          </a:xfrm>
        </p:spPr>
        <p:txBody>
          <a:bodyPr>
            <a:noAutofit/>
          </a:bodyPr>
          <a:lstStyle/>
          <a:p>
            <a:r>
              <a:rPr lang="en-US" sz="6600" b="1" dirty="0" smtClean="0">
                <a:effectLst>
                  <a:outerShdw blurRad="38100" dist="38100" dir="2700000" algn="tl">
                    <a:srgbClr val="000000">
                      <a:alpha val="43137"/>
                    </a:srgbClr>
                  </a:outerShdw>
                </a:effectLst>
              </a:rPr>
              <a:t>God Is Not</a:t>
            </a:r>
            <a:br>
              <a:rPr lang="en-US" sz="6600" b="1" dirty="0" smtClean="0">
                <a:effectLst>
                  <a:outerShdw blurRad="38100" dist="38100" dir="2700000" algn="tl">
                    <a:srgbClr val="000000">
                      <a:alpha val="43137"/>
                    </a:srgbClr>
                  </a:outerShdw>
                </a:effectLst>
              </a:rPr>
            </a:br>
            <a:r>
              <a:rPr lang="en-US" sz="6600" b="1" dirty="0" smtClean="0">
                <a:effectLst>
                  <a:outerShdw blurRad="38100" dist="38100" dir="2700000" algn="tl">
                    <a:srgbClr val="000000">
                      <a:alpha val="43137"/>
                    </a:srgbClr>
                  </a:outerShdw>
                </a:effectLst>
              </a:rPr>
              <a:t>The Problem</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28700" y="2523066"/>
            <a:ext cx="7200900" cy="3581400"/>
          </a:xfrm>
        </p:spPr>
        <p:txBody>
          <a:bodyPr>
            <a:normAutofit/>
          </a:bodyPr>
          <a:lstStyle/>
          <a:p>
            <a:r>
              <a:rPr lang="en-US" sz="2800" b="1" dirty="0" smtClean="0">
                <a:solidFill>
                  <a:srgbClr val="0070C0"/>
                </a:solidFill>
                <a:effectLst>
                  <a:outerShdw blurRad="38100" dist="38100" dir="2700000" algn="tl">
                    <a:srgbClr val="000000">
                      <a:alpha val="43137"/>
                    </a:srgbClr>
                  </a:outerShdw>
                </a:effectLst>
              </a:rPr>
              <a:t>God is not deaf or hard of hearing</a:t>
            </a:r>
            <a:r>
              <a:rPr lang="en-US" sz="2800" b="1" dirty="0" smtClean="0"/>
              <a:t/>
            </a:r>
            <a:br>
              <a:rPr lang="en-US" sz="2800" b="1" dirty="0" smtClean="0"/>
            </a:br>
            <a:endParaRPr lang="en-US" sz="2800" b="1" dirty="0" smtClean="0"/>
          </a:p>
          <a:p>
            <a:r>
              <a:rPr lang="en-US" sz="2800" b="1" dirty="0" smtClean="0">
                <a:solidFill>
                  <a:srgbClr val="0070C0"/>
                </a:solidFill>
                <a:effectLst>
                  <a:outerShdw blurRad="38100" dist="38100" dir="2700000" algn="tl">
                    <a:srgbClr val="000000">
                      <a:alpha val="43137"/>
                    </a:srgbClr>
                  </a:outerShdw>
                </a:effectLst>
              </a:rPr>
              <a:t>Sin is the problem:  </a:t>
            </a:r>
            <a:r>
              <a:rPr lang="en-US" sz="2800" b="1" dirty="0" smtClean="0">
                <a:solidFill>
                  <a:srgbClr val="C00000"/>
                </a:solidFill>
                <a:effectLst>
                  <a:outerShdw blurRad="38100" dist="38100" dir="2700000" algn="tl">
                    <a:srgbClr val="000000">
                      <a:alpha val="43137"/>
                    </a:srgbClr>
                  </a:outerShdw>
                </a:effectLst>
              </a:rPr>
              <a:t>Isaiah 59:1-2</a:t>
            </a:r>
          </a:p>
        </p:txBody>
      </p:sp>
      <p:sp>
        <p:nvSpPr>
          <p:cNvPr id="5" name="Rectangle 4"/>
          <p:cNvSpPr/>
          <p:nvPr/>
        </p:nvSpPr>
        <p:spPr>
          <a:xfrm>
            <a:off x="1527552" y="4151949"/>
            <a:ext cx="6604001" cy="1631216"/>
          </a:xfrm>
          <a:prstGeom prst="rect">
            <a:avLst/>
          </a:prstGeom>
          <a:solidFill>
            <a:srgbClr val="0070C0"/>
          </a:solidFill>
          <a:ln>
            <a:solidFill>
              <a:schemeClr val="tx1"/>
            </a:solidFill>
          </a:ln>
        </p:spPr>
        <p:txBody>
          <a:bodyPr wrap="square">
            <a:spAutoFit/>
          </a:bodyPr>
          <a:lstStyle/>
          <a:p>
            <a:pPr algn="just"/>
            <a:r>
              <a:rPr lang="en-US" sz="2000" b="1" dirty="0">
                <a:solidFill>
                  <a:prstClr val="white">
                    <a:lumMod val="95000"/>
                  </a:prstClr>
                </a:solidFill>
                <a:latin typeface="Arial" panose="020B0604020202020204" pitchFamily="34" charset="0"/>
                <a:cs typeface="Arial" panose="020B0604020202020204" pitchFamily="34" charset="0"/>
              </a:rPr>
              <a:t>Behold, the LORD'S hand is not shortened, That it cannot save; Nor His ear heavy, That it cannot </a:t>
            </a:r>
            <a:r>
              <a:rPr lang="en-US" sz="2000" b="1" dirty="0">
                <a:solidFill>
                  <a:prstClr val="white">
                    <a:lumMod val="95000"/>
                  </a:prstClr>
                </a:solidFill>
                <a:latin typeface="Arial" panose="020B0604020202020204" pitchFamily="34" charset="0"/>
                <a:cs typeface="Arial" panose="020B0604020202020204" pitchFamily="34" charset="0"/>
              </a:rPr>
              <a:t>hear. But </a:t>
            </a:r>
            <a:r>
              <a:rPr lang="en-US" sz="2000" b="1" dirty="0">
                <a:solidFill>
                  <a:prstClr val="white">
                    <a:lumMod val="95000"/>
                  </a:prstClr>
                </a:solidFill>
                <a:latin typeface="Arial" panose="020B0604020202020204" pitchFamily="34" charset="0"/>
                <a:cs typeface="Arial" panose="020B0604020202020204" pitchFamily="34" charset="0"/>
              </a:rPr>
              <a:t>your iniquities have separated you from your God; And your sins have hidden His face from you, So that </a:t>
            </a:r>
            <a:r>
              <a:rPr lang="en-US" sz="2000" b="1" i="1" u="sng"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will not hear</a:t>
            </a:r>
            <a:r>
              <a:rPr lang="en-US" sz="2000" b="1" dirty="0">
                <a:solidFill>
                  <a:prstClr val="white">
                    <a:lumMod val="95000"/>
                  </a:prstClr>
                </a:solidFill>
                <a:latin typeface="Arial" panose="020B0604020202020204" pitchFamily="34" charset="0"/>
                <a:cs typeface="Arial" panose="020B0604020202020204" pitchFamily="34" charset="0"/>
              </a:rPr>
              <a:t>.</a:t>
            </a:r>
          </a:p>
        </p:txBody>
      </p:sp>
      <p:pic>
        <p:nvPicPr>
          <p:cNvPr id="2050" name="Picture 2" descr="deaf-man-listen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77823">
            <a:off x="6769100" y="397608"/>
            <a:ext cx="1765300" cy="223052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91000" y="4419600"/>
            <a:ext cx="1524000" cy="430887"/>
          </a:xfrm>
          <a:prstGeom prst="rect">
            <a:avLst/>
          </a:prstGeom>
          <a:noFill/>
        </p:spPr>
        <p:txBody>
          <a:bodyPr wrap="square" rtlCol="0">
            <a:spAutoFit/>
          </a:bodyPr>
          <a:lstStyle/>
          <a:p>
            <a:pPr defTabSz="914400" fontAlgn="base">
              <a:spcBef>
                <a:spcPct val="0"/>
              </a:spcBef>
              <a:spcAft>
                <a:spcPct val="0"/>
              </a:spcAft>
            </a:pPr>
            <a:r>
              <a:rPr lang="en-US" sz="2100" b="1" dirty="0">
                <a:solidFill>
                  <a:srgbClr val="C00000"/>
                </a:solidFill>
                <a:latin typeface="Arial" charset="0"/>
              </a:rPr>
              <a:t>e</a:t>
            </a:r>
            <a:r>
              <a:rPr lang="en-US" sz="2100" b="1" dirty="0">
                <a:solidFill>
                  <a:srgbClr val="C00000"/>
                </a:solidFill>
                <a:latin typeface="Arial" charset="0"/>
              </a:rPr>
              <a:t>ar heavy</a:t>
            </a:r>
            <a:endParaRPr lang="en-US" sz="2100" b="1" dirty="0">
              <a:solidFill>
                <a:srgbClr val="C00000"/>
              </a:solidFill>
              <a:latin typeface="Arial" charset="0"/>
            </a:endParaRPr>
          </a:p>
        </p:txBody>
      </p:sp>
    </p:spTree>
    <p:extLst>
      <p:ext uri="{BB962C8B-B14F-4D97-AF65-F5344CB8AC3E}">
        <p14:creationId xmlns:p14="http://schemas.microsoft.com/office/powerpoint/2010/main" val="5718781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additive="base">
                                        <p:cTn id="23"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70933"/>
            <a:ext cx="7200900" cy="1900767"/>
          </a:xfrm>
        </p:spPr>
        <p:txBody>
          <a:bodyPr>
            <a:noAutofit/>
          </a:bodyPr>
          <a:lstStyle/>
          <a:p>
            <a:r>
              <a:rPr lang="en-US" sz="6600" b="1" dirty="0" smtClean="0">
                <a:effectLst>
                  <a:outerShdw blurRad="38100" dist="38100" dir="2700000" algn="tl">
                    <a:srgbClr val="000000">
                      <a:alpha val="43137"/>
                    </a:srgbClr>
                  </a:outerShdw>
                </a:effectLst>
              </a:rPr>
              <a:t>God Is …</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28700" y="2171700"/>
            <a:ext cx="7793567" cy="4428067"/>
          </a:xfrm>
        </p:spPr>
        <p:txBody>
          <a:bodyPr>
            <a:normAutofit/>
          </a:bodyPr>
          <a:lstStyle/>
          <a:p>
            <a:r>
              <a:rPr lang="en-US" sz="2800" b="1" dirty="0" smtClean="0">
                <a:solidFill>
                  <a:srgbClr val="0070C0"/>
                </a:solidFill>
                <a:effectLst>
                  <a:outerShdw blurRad="38100" dist="38100" dir="2700000" algn="tl">
                    <a:srgbClr val="000000">
                      <a:alpha val="43137"/>
                    </a:srgbClr>
                  </a:outerShdw>
                </a:effectLst>
              </a:rPr>
              <a:t>God is good: </a:t>
            </a:r>
            <a:r>
              <a:rPr lang="en-US" sz="2800" b="1" dirty="0" smtClean="0">
                <a:solidFill>
                  <a:srgbClr val="C00000"/>
                </a:solidFill>
                <a:effectLst>
                  <a:outerShdw blurRad="38100" dist="38100" dir="2700000" algn="tl">
                    <a:srgbClr val="000000">
                      <a:alpha val="43137"/>
                    </a:srgbClr>
                  </a:outerShdw>
                </a:effectLst>
              </a:rPr>
              <a:t>Matthew 19:17</a:t>
            </a:r>
            <a:r>
              <a:rPr lang="en-US" sz="2800" b="1" dirty="0" smtClean="0"/>
              <a:t/>
            </a:r>
            <a:br>
              <a:rPr lang="en-US" sz="2800" b="1" dirty="0" smtClean="0"/>
            </a:br>
            <a:endParaRPr lang="en-US" sz="2800" b="1" dirty="0" smtClean="0"/>
          </a:p>
          <a:p>
            <a:pPr marL="0" indent="0">
              <a:buNone/>
            </a:pPr>
            <a:endParaRPr lang="en-US" sz="1400" b="1" dirty="0">
              <a:solidFill>
                <a:srgbClr val="0070C0"/>
              </a:solidFill>
              <a:effectLst>
                <a:outerShdw blurRad="38100" dist="38100" dir="2700000" algn="tl">
                  <a:srgbClr val="000000">
                    <a:alpha val="43137"/>
                  </a:srgbClr>
                </a:outerShdw>
              </a:effectLst>
            </a:endParaRPr>
          </a:p>
          <a:p>
            <a:r>
              <a:rPr lang="en-US" sz="2800" b="1" dirty="0" smtClean="0">
                <a:solidFill>
                  <a:srgbClr val="0070C0"/>
                </a:solidFill>
                <a:effectLst>
                  <a:outerShdw blurRad="38100" dist="38100" dir="2700000" algn="tl">
                    <a:srgbClr val="000000">
                      <a:alpha val="43137"/>
                    </a:srgbClr>
                  </a:outerShdw>
                </a:effectLst>
              </a:rPr>
              <a:t>God is love:  </a:t>
            </a:r>
            <a:r>
              <a:rPr lang="en-US" sz="2800" b="1" dirty="0" smtClean="0">
                <a:solidFill>
                  <a:srgbClr val="C00000"/>
                </a:solidFill>
                <a:effectLst>
                  <a:outerShdw blurRad="38100" dist="38100" dir="2700000" algn="tl">
                    <a:srgbClr val="000000">
                      <a:alpha val="43137"/>
                    </a:srgbClr>
                  </a:outerShdw>
                </a:effectLst>
              </a:rPr>
              <a:t>I John 4:8</a:t>
            </a:r>
            <a:br>
              <a:rPr lang="en-US" sz="2800" b="1" dirty="0" smtClean="0">
                <a:solidFill>
                  <a:srgbClr val="C00000"/>
                </a:solidFill>
                <a:effectLst>
                  <a:outerShdw blurRad="38100" dist="38100" dir="2700000" algn="tl">
                    <a:srgbClr val="000000">
                      <a:alpha val="43137"/>
                    </a:srgbClr>
                  </a:outerShdw>
                </a:effectLst>
              </a:rPr>
            </a:br>
            <a:r>
              <a:rPr lang="en-US" sz="1400" b="1" dirty="0" smtClean="0">
                <a:solidFill>
                  <a:srgbClr val="C00000"/>
                </a:solidFill>
                <a:effectLst>
                  <a:outerShdw blurRad="38100" dist="38100" dir="2700000" algn="tl">
                    <a:srgbClr val="000000">
                      <a:alpha val="43137"/>
                    </a:srgbClr>
                  </a:outerShdw>
                </a:effectLst>
              </a:rPr>
              <a:t/>
            </a:r>
            <a:br>
              <a:rPr lang="en-US" sz="1400" b="1" dirty="0" smtClean="0">
                <a:solidFill>
                  <a:srgbClr val="C00000"/>
                </a:solidFill>
                <a:effectLst>
                  <a:outerShdw blurRad="38100" dist="38100" dir="2700000" algn="tl">
                    <a:srgbClr val="000000">
                      <a:alpha val="43137"/>
                    </a:srgbClr>
                  </a:outerShdw>
                </a:effectLst>
              </a:rPr>
            </a:br>
            <a:endParaRPr lang="en-US" sz="2800" b="1" dirty="0" smtClean="0">
              <a:solidFill>
                <a:srgbClr val="C00000"/>
              </a:solidFill>
              <a:effectLst>
                <a:outerShdw blurRad="38100" dist="38100" dir="2700000" algn="tl">
                  <a:srgbClr val="000000">
                    <a:alpha val="43137"/>
                  </a:srgbClr>
                </a:outerShdw>
              </a:effectLst>
            </a:endParaRPr>
          </a:p>
          <a:p>
            <a:r>
              <a:rPr lang="en-US" sz="2800" b="1" dirty="0" smtClean="0">
                <a:solidFill>
                  <a:srgbClr val="0070C0"/>
                </a:solidFill>
                <a:effectLst>
                  <a:outerShdw blurRad="38100" dist="38100" dir="2700000" algn="tl">
                    <a:srgbClr val="000000">
                      <a:alpha val="43137"/>
                    </a:srgbClr>
                  </a:outerShdw>
                </a:effectLst>
              </a:rPr>
              <a:t>God is holy:  </a:t>
            </a:r>
            <a:r>
              <a:rPr lang="en-US" sz="2800" b="1" dirty="0" smtClean="0">
                <a:solidFill>
                  <a:srgbClr val="C00000"/>
                </a:solidFill>
                <a:effectLst>
                  <a:outerShdw blurRad="38100" dist="38100" dir="2700000" algn="tl">
                    <a:srgbClr val="000000">
                      <a:alpha val="43137"/>
                    </a:srgbClr>
                  </a:outerShdw>
                </a:effectLst>
              </a:rPr>
              <a:t>James 1:13</a:t>
            </a:r>
          </a:p>
        </p:txBody>
      </p:sp>
      <p:sp>
        <p:nvSpPr>
          <p:cNvPr id="5" name="Rectangle 4"/>
          <p:cNvSpPr/>
          <p:nvPr/>
        </p:nvSpPr>
        <p:spPr>
          <a:xfrm>
            <a:off x="1552953" y="2671134"/>
            <a:ext cx="4746248" cy="707886"/>
          </a:xfrm>
          <a:prstGeom prst="rect">
            <a:avLst/>
          </a:prstGeom>
          <a:solidFill>
            <a:srgbClr val="0070C0"/>
          </a:solidFill>
          <a:ln>
            <a:solidFill>
              <a:schemeClr val="tx1"/>
            </a:solidFill>
          </a:ln>
        </p:spPr>
        <p:txBody>
          <a:bodyPr wrap="square">
            <a:spAutoFit/>
          </a:bodyPr>
          <a:lstStyle/>
          <a:p>
            <a:pPr algn="just"/>
            <a:r>
              <a:rPr lang="en-US" sz="2000" b="1" dirty="0">
                <a:solidFill>
                  <a:prstClr val="white">
                    <a:lumMod val="95000"/>
                  </a:prstClr>
                </a:solidFill>
                <a:latin typeface="Arial" panose="020B0604020202020204" pitchFamily="34" charset="0"/>
                <a:cs typeface="Arial" panose="020B0604020202020204" pitchFamily="34" charset="0"/>
              </a:rPr>
              <a:t>Why </a:t>
            </a:r>
            <a:r>
              <a:rPr lang="en-US" sz="2000" b="1" dirty="0">
                <a:solidFill>
                  <a:prstClr val="white">
                    <a:lumMod val="95000"/>
                  </a:prstClr>
                </a:solidFill>
                <a:latin typeface="Arial" panose="020B0604020202020204" pitchFamily="34" charset="0"/>
                <a:cs typeface="Arial" panose="020B0604020202020204" pitchFamily="34" charset="0"/>
              </a:rPr>
              <a:t>do you call Me good? </a:t>
            </a:r>
          </a:p>
          <a:p>
            <a:pPr algn="just"/>
            <a:r>
              <a:rPr lang="en-US" sz="2000" b="1" dirty="0">
                <a:solidFill>
                  <a:prstClr val="white">
                    <a:lumMod val="95000"/>
                  </a:prstClr>
                </a:solidFill>
                <a:latin typeface="Arial" panose="020B0604020202020204" pitchFamily="34" charset="0"/>
                <a:cs typeface="Arial" panose="020B0604020202020204" pitchFamily="34" charset="0"/>
              </a:rPr>
              <a:t>No </a:t>
            </a:r>
            <a:r>
              <a:rPr lang="en-US" sz="2000" b="1" dirty="0">
                <a:solidFill>
                  <a:prstClr val="white">
                    <a:lumMod val="95000"/>
                  </a:prstClr>
                </a:solidFill>
                <a:latin typeface="Arial" panose="020B0604020202020204" pitchFamily="34" charset="0"/>
                <a:cs typeface="Arial" panose="020B0604020202020204" pitchFamily="34" charset="0"/>
              </a:rPr>
              <a:t>one is good but One, that is, God.</a:t>
            </a:r>
          </a:p>
        </p:txBody>
      </p:sp>
      <p:sp>
        <p:nvSpPr>
          <p:cNvPr id="6" name="Rectangle 5"/>
          <p:cNvSpPr/>
          <p:nvPr/>
        </p:nvSpPr>
        <p:spPr>
          <a:xfrm>
            <a:off x="1552952" y="3985623"/>
            <a:ext cx="7269315" cy="400110"/>
          </a:xfrm>
          <a:prstGeom prst="rect">
            <a:avLst/>
          </a:prstGeom>
          <a:solidFill>
            <a:srgbClr val="0070C0"/>
          </a:solidFill>
          <a:ln>
            <a:solidFill>
              <a:schemeClr val="tx1"/>
            </a:solidFill>
          </a:ln>
        </p:spPr>
        <p:txBody>
          <a:bodyPr wrap="square">
            <a:spAutoFit/>
          </a:bodyPr>
          <a:lstStyle/>
          <a:p>
            <a:pPr algn="just"/>
            <a:r>
              <a:rPr lang="en-US" sz="2000" b="1" dirty="0">
                <a:solidFill>
                  <a:prstClr val="white">
                    <a:lumMod val="95000"/>
                  </a:prstClr>
                </a:solidFill>
                <a:latin typeface="Arial" panose="020B0604020202020204" pitchFamily="34" charset="0"/>
                <a:cs typeface="Arial" panose="020B0604020202020204" pitchFamily="34" charset="0"/>
              </a:rPr>
              <a:t>He who does not love does not know God, for God is love.</a:t>
            </a:r>
          </a:p>
        </p:txBody>
      </p:sp>
      <p:sp>
        <p:nvSpPr>
          <p:cNvPr id="7" name="Rectangle 6"/>
          <p:cNvSpPr/>
          <p:nvPr/>
        </p:nvSpPr>
        <p:spPr>
          <a:xfrm>
            <a:off x="1552951" y="5161669"/>
            <a:ext cx="7269315" cy="1015663"/>
          </a:xfrm>
          <a:prstGeom prst="rect">
            <a:avLst/>
          </a:prstGeom>
          <a:solidFill>
            <a:srgbClr val="0070C0"/>
          </a:solidFill>
          <a:ln>
            <a:solidFill>
              <a:schemeClr val="tx1"/>
            </a:solidFill>
          </a:ln>
        </p:spPr>
        <p:txBody>
          <a:bodyPr wrap="square">
            <a:spAutoFit/>
          </a:bodyPr>
          <a:lstStyle/>
          <a:p>
            <a:pPr algn="just"/>
            <a:r>
              <a:rPr lang="en-US" sz="2000" b="1" dirty="0">
                <a:solidFill>
                  <a:prstClr val="white">
                    <a:lumMod val="95000"/>
                  </a:prstClr>
                </a:solidFill>
                <a:latin typeface="Arial" panose="020B0604020202020204" pitchFamily="34" charset="0"/>
                <a:cs typeface="Arial" panose="020B0604020202020204" pitchFamily="34" charset="0"/>
              </a:rPr>
              <a:t>Let no one say when he is tempted, "I am tempted by God"; for God cannot be tempted by evil, nor does He Himself tempt anyone.</a:t>
            </a:r>
          </a:p>
        </p:txBody>
      </p:sp>
      <p:pic>
        <p:nvPicPr>
          <p:cNvPr id="3074" name="Picture 2" descr="http://www.hymnary.org/page/fetch/GG2013/824/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9225">
            <a:off x="6256327" y="371441"/>
            <a:ext cx="2461602" cy="233852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3889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0-#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0-#ppt_w/2"/>
                                          </p:val>
                                        </p:tav>
                                        <p:tav tm="100000">
                                          <p:val>
                                            <p:strVal val="#ppt_x"/>
                                          </p:val>
                                        </p:tav>
                                      </p:tavLst>
                                    </p:anim>
                                    <p:anim calcmode="lin" valueType="num">
                                      <p:cBhvr additive="base">
                                        <p:cTn id="35"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70933"/>
            <a:ext cx="7200900" cy="1900767"/>
          </a:xfrm>
        </p:spPr>
        <p:txBody>
          <a:bodyPr>
            <a:noAutofit/>
          </a:bodyPr>
          <a:lstStyle/>
          <a:p>
            <a:r>
              <a:rPr lang="en-US" sz="6600" b="1" dirty="0" smtClean="0">
                <a:effectLst>
                  <a:outerShdw blurRad="38100" dist="38100" dir="2700000" algn="tl">
                    <a:srgbClr val="000000">
                      <a:alpha val="43137"/>
                    </a:srgbClr>
                  </a:outerShdw>
                </a:effectLst>
              </a:rPr>
              <a:t>Sinful Man is</a:t>
            </a:r>
            <a:br>
              <a:rPr lang="en-US" sz="6600" b="1" dirty="0" smtClean="0">
                <a:effectLst>
                  <a:outerShdw blurRad="38100" dist="38100" dir="2700000" algn="tl">
                    <a:srgbClr val="000000">
                      <a:alpha val="43137"/>
                    </a:srgbClr>
                  </a:outerShdw>
                </a:effectLst>
              </a:rPr>
            </a:br>
            <a:r>
              <a:rPr lang="en-US" sz="6600" b="1" dirty="0" smtClean="0">
                <a:effectLst>
                  <a:outerShdw blurRad="38100" dist="38100" dir="2700000" algn="tl">
                    <a:srgbClr val="000000">
                      <a:alpha val="43137"/>
                    </a:srgbClr>
                  </a:outerShdw>
                </a:effectLst>
              </a:rPr>
              <a:t>The Problem</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92934" y="2429933"/>
            <a:ext cx="7793567" cy="4428067"/>
          </a:xfrm>
        </p:spPr>
        <p:txBody>
          <a:bodyPr>
            <a:normAutofit/>
          </a:bodyPr>
          <a:lstStyle/>
          <a:p>
            <a:r>
              <a:rPr lang="en-US" sz="2800" b="1" dirty="0" smtClean="0">
                <a:solidFill>
                  <a:srgbClr val="0070C0"/>
                </a:solidFill>
                <a:effectLst>
                  <a:outerShdw blurRad="38100" dist="38100" dir="2700000" algn="tl">
                    <a:srgbClr val="000000">
                      <a:alpha val="43137"/>
                    </a:srgbClr>
                  </a:outerShdw>
                </a:effectLst>
              </a:rPr>
              <a:t>All men sin: </a:t>
            </a:r>
            <a:r>
              <a:rPr lang="en-US" sz="2800" b="1" dirty="0" smtClean="0">
                <a:solidFill>
                  <a:srgbClr val="C00000"/>
                </a:solidFill>
                <a:effectLst>
                  <a:outerShdw blurRad="38100" dist="38100" dir="2700000" algn="tl">
                    <a:srgbClr val="000000">
                      <a:alpha val="43137"/>
                    </a:srgbClr>
                  </a:outerShdw>
                </a:effectLst>
              </a:rPr>
              <a:t>Romans 3:12, 23</a:t>
            </a:r>
            <a:r>
              <a:rPr lang="en-US" sz="2800" b="1" dirty="0" smtClean="0"/>
              <a:t/>
            </a:r>
            <a:br>
              <a:rPr lang="en-US" sz="2800" b="1" dirty="0" smtClean="0"/>
            </a:br>
            <a:endParaRPr lang="en-US" sz="2800" b="1" dirty="0" smtClean="0"/>
          </a:p>
          <a:p>
            <a:pPr marL="0" indent="0">
              <a:buNone/>
            </a:pPr>
            <a:endParaRPr lang="en-US" sz="1400" b="1" dirty="0">
              <a:solidFill>
                <a:srgbClr val="0070C0"/>
              </a:solidFill>
              <a:effectLst>
                <a:outerShdw blurRad="38100" dist="38100" dir="2700000" algn="tl">
                  <a:srgbClr val="000000">
                    <a:alpha val="43137"/>
                  </a:srgbClr>
                </a:outerShdw>
              </a:effectLst>
            </a:endParaRPr>
          </a:p>
          <a:p>
            <a:r>
              <a:rPr lang="en-US" sz="2800" b="1" dirty="0" smtClean="0">
                <a:solidFill>
                  <a:srgbClr val="0070C0"/>
                </a:solidFill>
                <a:effectLst>
                  <a:outerShdw blurRad="38100" dist="38100" dir="2700000" algn="tl">
                    <a:srgbClr val="000000">
                      <a:alpha val="43137"/>
                    </a:srgbClr>
                  </a:outerShdw>
                </a:effectLst>
              </a:rPr>
              <a:t>Comes from the heart:  </a:t>
            </a:r>
            <a:r>
              <a:rPr lang="en-US" sz="2800" b="1" dirty="0" smtClean="0">
                <a:solidFill>
                  <a:srgbClr val="C00000"/>
                </a:solidFill>
                <a:effectLst>
                  <a:outerShdw blurRad="38100" dist="38100" dir="2700000" algn="tl">
                    <a:srgbClr val="000000">
                      <a:alpha val="43137"/>
                    </a:srgbClr>
                  </a:outerShdw>
                </a:effectLst>
              </a:rPr>
              <a:t>Matthew 15:19</a:t>
            </a:r>
            <a:br>
              <a:rPr lang="en-US" sz="2800" b="1" dirty="0" smtClean="0">
                <a:solidFill>
                  <a:srgbClr val="C00000"/>
                </a:solidFill>
                <a:effectLst>
                  <a:outerShdw blurRad="38100" dist="38100" dir="2700000" algn="tl">
                    <a:srgbClr val="000000">
                      <a:alpha val="43137"/>
                    </a:srgbClr>
                  </a:outerShdw>
                </a:effectLst>
              </a:rPr>
            </a:br>
            <a:r>
              <a:rPr lang="en-US" sz="1400" b="1" dirty="0" smtClean="0">
                <a:solidFill>
                  <a:srgbClr val="C00000"/>
                </a:solidFill>
                <a:effectLst>
                  <a:outerShdw blurRad="38100" dist="38100" dir="2700000" algn="tl">
                    <a:srgbClr val="000000">
                      <a:alpha val="43137"/>
                    </a:srgbClr>
                  </a:outerShdw>
                </a:effectLst>
              </a:rPr>
              <a:t/>
            </a:r>
            <a:br>
              <a:rPr lang="en-US" sz="1400" b="1" dirty="0" smtClean="0">
                <a:solidFill>
                  <a:srgbClr val="C00000"/>
                </a:solidFill>
                <a:effectLst>
                  <a:outerShdw blurRad="38100" dist="38100" dir="2700000" algn="tl">
                    <a:srgbClr val="000000">
                      <a:alpha val="43137"/>
                    </a:srgbClr>
                  </a:outerShdw>
                </a:effectLst>
              </a:rPr>
            </a:br>
            <a:endParaRPr lang="en-US" sz="2800" b="1" dirty="0" smtClean="0">
              <a:solidFill>
                <a:srgbClr val="C00000"/>
              </a:solidFill>
              <a:effectLst>
                <a:outerShdw blurRad="38100" dist="38100" dir="2700000" algn="tl">
                  <a:srgbClr val="000000">
                    <a:alpha val="43137"/>
                  </a:srgbClr>
                </a:outerShdw>
              </a:effectLst>
            </a:endParaRPr>
          </a:p>
        </p:txBody>
      </p:sp>
      <p:sp>
        <p:nvSpPr>
          <p:cNvPr id="5" name="Rectangle 4"/>
          <p:cNvSpPr/>
          <p:nvPr/>
        </p:nvSpPr>
        <p:spPr>
          <a:xfrm>
            <a:off x="1517185" y="2926370"/>
            <a:ext cx="7269315" cy="707886"/>
          </a:xfrm>
          <a:prstGeom prst="rect">
            <a:avLst/>
          </a:prstGeom>
          <a:solidFill>
            <a:srgbClr val="0070C0"/>
          </a:solidFill>
          <a:ln>
            <a:solidFill>
              <a:schemeClr val="tx1"/>
            </a:solidFill>
          </a:ln>
        </p:spPr>
        <p:txBody>
          <a:bodyPr wrap="square">
            <a:spAutoFit/>
          </a:bodyPr>
          <a:lstStyle/>
          <a:p>
            <a:pPr algn="just"/>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They </a:t>
            </a:r>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have all turned aside; They have together become unprofitable; There is none who does good, no, not one."</a:t>
            </a:r>
          </a:p>
        </p:txBody>
      </p:sp>
      <p:sp>
        <p:nvSpPr>
          <p:cNvPr id="6" name="Rectangle 5"/>
          <p:cNvSpPr/>
          <p:nvPr/>
        </p:nvSpPr>
        <p:spPr>
          <a:xfrm>
            <a:off x="1517186" y="4277031"/>
            <a:ext cx="7269315" cy="1015663"/>
          </a:xfrm>
          <a:prstGeom prst="rect">
            <a:avLst/>
          </a:prstGeom>
          <a:solidFill>
            <a:srgbClr val="0070C0"/>
          </a:solidFill>
          <a:ln>
            <a:solidFill>
              <a:schemeClr val="tx1"/>
            </a:solidFill>
          </a:ln>
        </p:spPr>
        <p:txBody>
          <a:bodyPr wrap="square">
            <a:spAutoFit/>
          </a:bodyPr>
          <a:lstStyle/>
          <a:p>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a:t>
            </a:r>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out of the heart proceed evil thoughts, murders, adulteries, fornications, thefts, false witness, blasphemies.</a:t>
            </a:r>
          </a:p>
        </p:txBody>
      </p:sp>
      <p:pic>
        <p:nvPicPr>
          <p:cNvPr id="4098" name="Picture 2" descr="HolyGod_Sinful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143752">
            <a:off x="6608334" y="419000"/>
            <a:ext cx="1917600" cy="191760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87668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0-#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70933"/>
            <a:ext cx="7200900" cy="1900767"/>
          </a:xfrm>
        </p:spPr>
        <p:txBody>
          <a:bodyPr>
            <a:noAutofit/>
          </a:bodyPr>
          <a:lstStyle/>
          <a:p>
            <a:r>
              <a:rPr lang="en-US" sz="6600" b="1" dirty="0" smtClean="0">
                <a:effectLst>
                  <a:outerShdw blurRad="38100" dist="38100" dir="2700000" algn="tl">
                    <a:srgbClr val="000000">
                      <a:alpha val="43137"/>
                    </a:srgbClr>
                  </a:outerShdw>
                </a:effectLst>
              </a:rPr>
              <a:t>God CAN</a:t>
            </a:r>
            <a:br>
              <a:rPr lang="en-US" sz="6600" b="1" dirty="0" smtClean="0">
                <a:effectLst>
                  <a:outerShdw blurRad="38100" dist="38100" dir="2700000" algn="tl">
                    <a:srgbClr val="000000">
                      <a:alpha val="43137"/>
                    </a:srgbClr>
                  </a:outerShdw>
                </a:effectLst>
              </a:rPr>
            </a:br>
            <a:r>
              <a:rPr lang="en-US" sz="6600" b="1" dirty="0" smtClean="0">
                <a:effectLst>
                  <a:outerShdw blurRad="38100" dist="38100" dir="2700000" algn="tl">
                    <a:srgbClr val="000000">
                      <a:alpha val="43137"/>
                    </a:srgbClr>
                  </a:outerShdw>
                </a:effectLst>
              </a:rPr>
              <a:t>Fix This!</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92934" y="2429933"/>
            <a:ext cx="7793567" cy="4428067"/>
          </a:xfrm>
        </p:spPr>
        <p:txBody>
          <a:bodyPr>
            <a:normAutofit/>
          </a:bodyPr>
          <a:lstStyle/>
          <a:p>
            <a:r>
              <a:rPr lang="en-US" sz="2800" b="1" dirty="0" smtClean="0">
                <a:solidFill>
                  <a:srgbClr val="0070C0"/>
                </a:solidFill>
                <a:effectLst>
                  <a:outerShdw blurRad="38100" dist="38100" dir="2700000" algn="tl">
                    <a:srgbClr val="000000">
                      <a:alpha val="43137"/>
                    </a:srgbClr>
                  </a:outerShdw>
                </a:effectLst>
              </a:rPr>
              <a:t>But Not Like Man Wants!</a:t>
            </a:r>
            <a:r>
              <a:rPr lang="en-US" sz="2800" b="1" dirty="0" smtClean="0"/>
              <a:t/>
            </a:r>
            <a:br>
              <a:rPr lang="en-US" sz="2800" b="1" dirty="0" smtClean="0"/>
            </a:br>
            <a:endParaRPr lang="en-US" sz="2800" b="1" dirty="0" smtClean="0"/>
          </a:p>
          <a:p>
            <a:pPr marL="0" indent="0">
              <a:buNone/>
            </a:pPr>
            <a:r>
              <a:rPr lang="en-US" sz="1400" b="1" dirty="0" smtClean="0">
                <a:solidFill>
                  <a:srgbClr val="0070C0"/>
                </a:solidFill>
                <a:effectLst>
                  <a:outerShdw blurRad="38100" dist="38100" dir="2700000" algn="tl">
                    <a:srgbClr val="000000">
                      <a:alpha val="43137"/>
                    </a:srgbClr>
                  </a:outerShdw>
                </a:effectLst>
              </a:rPr>
              <a:t/>
            </a:r>
            <a:br>
              <a:rPr lang="en-US" sz="1400" b="1" dirty="0" smtClean="0">
                <a:solidFill>
                  <a:srgbClr val="0070C0"/>
                </a:solidFill>
                <a:effectLst>
                  <a:outerShdw blurRad="38100" dist="38100" dir="2700000" algn="tl">
                    <a:srgbClr val="000000">
                      <a:alpha val="43137"/>
                    </a:srgbClr>
                  </a:outerShdw>
                </a:effectLst>
              </a:rPr>
            </a:br>
            <a:r>
              <a:rPr lang="en-US" sz="1400" b="1" dirty="0" smtClean="0">
                <a:solidFill>
                  <a:srgbClr val="0070C0"/>
                </a:solidFill>
                <a:effectLst>
                  <a:outerShdw blurRad="38100" dist="38100" dir="2700000" algn="tl">
                    <a:srgbClr val="000000">
                      <a:alpha val="43137"/>
                    </a:srgbClr>
                  </a:outerShdw>
                </a:effectLst>
              </a:rPr>
              <a:t/>
            </a:r>
            <a:br>
              <a:rPr lang="en-US" sz="1400" b="1" dirty="0" smtClean="0">
                <a:solidFill>
                  <a:srgbClr val="0070C0"/>
                </a:solidFill>
                <a:effectLst>
                  <a:outerShdw blurRad="38100" dist="38100" dir="2700000" algn="tl">
                    <a:srgbClr val="000000">
                      <a:alpha val="43137"/>
                    </a:srgbClr>
                  </a:outerShdw>
                </a:effectLst>
              </a:rPr>
            </a:br>
            <a:r>
              <a:rPr lang="en-US" sz="1400" b="1" dirty="0" smtClean="0">
                <a:solidFill>
                  <a:srgbClr val="0070C0"/>
                </a:solidFill>
                <a:effectLst>
                  <a:outerShdw blurRad="38100" dist="38100" dir="2700000" algn="tl">
                    <a:srgbClr val="000000">
                      <a:alpha val="43137"/>
                    </a:srgbClr>
                  </a:outerShdw>
                </a:effectLst>
              </a:rPr>
              <a:t/>
            </a:r>
            <a:br>
              <a:rPr lang="en-US" sz="1400" b="1" dirty="0" smtClean="0">
                <a:solidFill>
                  <a:srgbClr val="0070C0"/>
                </a:solidFill>
                <a:effectLst>
                  <a:outerShdw blurRad="38100" dist="38100" dir="2700000" algn="tl">
                    <a:srgbClr val="000000">
                      <a:alpha val="43137"/>
                    </a:srgbClr>
                  </a:outerShdw>
                </a:effectLst>
              </a:rPr>
            </a:br>
            <a:endParaRPr lang="en-US" sz="1400" b="1" dirty="0">
              <a:solidFill>
                <a:srgbClr val="0070C0"/>
              </a:solidFill>
              <a:effectLst>
                <a:outerShdw blurRad="38100" dist="38100" dir="2700000" algn="tl">
                  <a:srgbClr val="000000">
                    <a:alpha val="43137"/>
                  </a:srgbClr>
                </a:outerShdw>
              </a:effectLst>
            </a:endParaRPr>
          </a:p>
          <a:p>
            <a:r>
              <a:rPr lang="en-US" sz="2800" b="1" dirty="0" smtClean="0">
                <a:solidFill>
                  <a:srgbClr val="0070C0"/>
                </a:solidFill>
                <a:effectLst>
                  <a:outerShdw blurRad="38100" dist="38100" dir="2700000" algn="tl">
                    <a:srgbClr val="000000">
                      <a:alpha val="43137"/>
                    </a:srgbClr>
                  </a:outerShdw>
                </a:effectLst>
              </a:rPr>
              <a:t>But Not When Man Wants!</a:t>
            </a:r>
            <a:r>
              <a:rPr lang="en-US" sz="2800" b="1" dirty="0" smtClean="0">
                <a:solidFill>
                  <a:srgbClr val="C00000"/>
                </a:solidFill>
                <a:effectLst>
                  <a:outerShdw blurRad="38100" dist="38100" dir="2700000" algn="tl">
                    <a:srgbClr val="000000">
                      <a:alpha val="43137"/>
                    </a:srgbClr>
                  </a:outerShdw>
                </a:effectLst>
              </a:rPr>
              <a:t/>
            </a:r>
            <a:br>
              <a:rPr lang="en-US" sz="2800" b="1" dirty="0" smtClean="0">
                <a:solidFill>
                  <a:srgbClr val="C00000"/>
                </a:solidFill>
                <a:effectLst>
                  <a:outerShdw blurRad="38100" dist="38100" dir="2700000" algn="tl">
                    <a:srgbClr val="000000">
                      <a:alpha val="43137"/>
                    </a:srgbClr>
                  </a:outerShdw>
                </a:effectLst>
              </a:rPr>
            </a:br>
            <a:r>
              <a:rPr lang="en-US" sz="1400" b="1" dirty="0" smtClean="0">
                <a:solidFill>
                  <a:srgbClr val="C00000"/>
                </a:solidFill>
                <a:effectLst>
                  <a:outerShdw blurRad="38100" dist="38100" dir="2700000" algn="tl">
                    <a:srgbClr val="000000">
                      <a:alpha val="43137"/>
                    </a:srgbClr>
                  </a:outerShdw>
                </a:effectLst>
              </a:rPr>
              <a:t/>
            </a:r>
            <a:br>
              <a:rPr lang="en-US" sz="1400" b="1" dirty="0" smtClean="0">
                <a:solidFill>
                  <a:srgbClr val="C00000"/>
                </a:solidFill>
                <a:effectLst>
                  <a:outerShdw blurRad="38100" dist="38100" dir="2700000" algn="tl">
                    <a:srgbClr val="000000">
                      <a:alpha val="43137"/>
                    </a:srgbClr>
                  </a:outerShdw>
                </a:effectLst>
              </a:rPr>
            </a:br>
            <a:endParaRPr lang="en-US" sz="2800" b="1" dirty="0" smtClean="0">
              <a:solidFill>
                <a:srgbClr val="C00000"/>
              </a:solidFill>
              <a:effectLst>
                <a:outerShdw blurRad="38100" dist="38100" dir="2700000" algn="tl">
                  <a:srgbClr val="000000">
                    <a:alpha val="43137"/>
                  </a:srgbClr>
                </a:outerShdw>
              </a:effectLst>
            </a:endParaRPr>
          </a:p>
        </p:txBody>
      </p:sp>
      <p:sp>
        <p:nvSpPr>
          <p:cNvPr id="6" name="Rectangle 5"/>
          <p:cNvSpPr/>
          <p:nvPr/>
        </p:nvSpPr>
        <p:spPr>
          <a:xfrm>
            <a:off x="1508720" y="2964234"/>
            <a:ext cx="6619280" cy="1323439"/>
          </a:xfrm>
          <a:prstGeom prst="rect">
            <a:avLst/>
          </a:prstGeom>
          <a:solidFill>
            <a:srgbClr val="0070C0"/>
          </a:solidFill>
          <a:ln>
            <a:solidFill>
              <a:schemeClr val="tx1"/>
            </a:solidFill>
          </a:ln>
        </p:spPr>
        <p:txBody>
          <a:bodyPr wrap="square">
            <a:spAutoFit/>
          </a:bodyPr>
          <a:lstStyle/>
          <a:p>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a:t>
            </a:r>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they cried with a loud voice, saying, "</a:t>
            </a:r>
            <a:r>
              <a:rPr lang="en-US" sz="2000" b="1" u="sng"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How lon</a:t>
            </a:r>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 O Lord, holy and true, until You judge and avenge our blood on those who dwell on the earth</a:t>
            </a:r>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b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Revelation 6:10</a:t>
            </a:r>
            <a:endParaRPr lang="en-US" sz="2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122" name="Picture 2" descr="Fix 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239272">
            <a:off x="6192307" y="572017"/>
            <a:ext cx="2476500" cy="184785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8" name="Rectangle 7"/>
          <p:cNvSpPr/>
          <p:nvPr/>
        </p:nvSpPr>
        <p:spPr>
          <a:xfrm>
            <a:off x="1508720" y="4903327"/>
            <a:ext cx="6466881" cy="1323439"/>
          </a:xfrm>
          <a:prstGeom prst="rect">
            <a:avLst/>
          </a:prstGeom>
          <a:solidFill>
            <a:srgbClr val="0070C0"/>
          </a:solidFill>
          <a:ln>
            <a:solidFill>
              <a:schemeClr val="tx1"/>
            </a:solidFill>
          </a:ln>
        </p:spPr>
        <p:txBody>
          <a:bodyPr wrap="square">
            <a:spAutoFit/>
          </a:bodyPr>
          <a:lstStyle/>
          <a:p>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“knowing </a:t>
            </a:r>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this first: that scoffers will come in the last days, walking according to their own </a:t>
            </a:r>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lusts, and </a:t>
            </a:r>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saying, "</a:t>
            </a:r>
            <a:r>
              <a:rPr lang="en-US" sz="2000" b="1" u="sng"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Where</a:t>
            </a:r>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is the promise of His coming</a:t>
            </a:r>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b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 Peter 3:3-4</a:t>
            </a:r>
            <a:endParaRPr lang="en-US" sz="2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21773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0-#ppt_w/2"/>
                                          </p:val>
                                        </p:tav>
                                        <p:tav tm="100000">
                                          <p:val>
                                            <p:strVal val="#ppt_x"/>
                                          </p:val>
                                        </p:tav>
                                      </p:tavLst>
                                    </p:anim>
                                    <p:anim calcmode="lin" valueType="num">
                                      <p:cBhvr additive="base">
                                        <p:cTn id="29"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70933"/>
            <a:ext cx="7200900" cy="1900767"/>
          </a:xfrm>
        </p:spPr>
        <p:txBody>
          <a:bodyPr>
            <a:noAutofit/>
          </a:bodyPr>
          <a:lstStyle/>
          <a:p>
            <a:r>
              <a:rPr lang="en-US" sz="6600" b="1" dirty="0" smtClean="0">
                <a:effectLst>
                  <a:outerShdw blurRad="38100" dist="38100" dir="2700000" algn="tl">
                    <a:srgbClr val="000000">
                      <a:alpha val="43137"/>
                    </a:srgbClr>
                  </a:outerShdw>
                </a:effectLst>
              </a:rPr>
              <a:t>God’s FIX</a:t>
            </a:r>
            <a:br>
              <a:rPr lang="en-US" sz="6600" b="1" dirty="0" smtClean="0">
                <a:effectLst>
                  <a:outerShdw blurRad="38100" dist="38100" dir="2700000" algn="tl">
                    <a:srgbClr val="000000">
                      <a:alpha val="43137"/>
                    </a:srgbClr>
                  </a:outerShdw>
                </a:effectLst>
              </a:rPr>
            </a:br>
            <a:r>
              <a:rPr lang="en-US" sz="6600" b="1" dirty="0" smtClean="0">
                <a:effectLst>
                  <a:outerShdw blurRad="38100" dist="38100" dir="2700000" algn="tl">
                    <a:srgbClr val="000000">
                      <a:alpha val="43137"/>
                    </a:srgbClr>
                  </a:outerShdw>
                </a:effectLst>
              </a:rPr>
              <a:t>For Evil</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92934" y="2429933"/>
            <a:ext cx="7793567" cy="4428067"/>
          </a:xfrm>
        </p:spPr>
        <p:txBody>
          <a:bodyPr>
            <a:normAutofit/>
          </a:bodyPr>
          <a:lstStyle/>
          <a:p>
            <a:r>
              <a:rPr lang="en-US" sz="2800" b="1" dirty="0" smtClean="0">
                <a:solidFill>
                  <a:srgbClr val="0070C0"/>
                </a:solidFill>
                <a:effectLst>
                  <a:outerShdw blurRad="38100" dist="38100" dir="2700000" algn="tl">
                    <a:srgbClr val="000000">
                      <a:alpha val="43137"/>
                    </a:srgbClr>
                  </a:outerShdw>
                </a:effectLst>
              </a:rPr>
              <a:t>Sin’s Remedy: Jesus’ Death!</a:t>
            </a:r>
            <a:r>
              <a:rPr lang="en-US" sz="2800" b="1" dirty="0" smtClean="0"/>
              <a:t/>
            </a:r>
            <a:br>
              <a:rPr lang="en-US" sz="2800" b="1" dirty="0" smtClean="0"/>
            </a:br>
            <a:r>
              <a:rPr lang="en-US" sz="2800" b="1" dirty="0" smtClean="0"/>
              <a:t/>
            </a:r>
            <a:br>
              <a:rPr lang="en-US" sz="2800" b="1" dirty="0" smtClean="0"/>
            </a:br>
            <a:r>
              <a:rPr lang="en-US" sz="1400" b="1" dirty="0" smtClean="0">
                <a:solidFill>
                  <a:srgbClr val="0070C0"/>
                </a:solidFill>
                <a:effectLst>
                  <a:outerShdw blurRad="38100" dist="38100" dir="2700000" algn="tl">
                    <a:srgbClr val="000000">
                      <a:alpha val="43137"/>
                    </a:srgbClr>
                  </a:outerShdw>
                </a:effectLst>
              </a:rPr>
              <a:t/>
            </a:r>
            <a:br>
              <a:rPr lang="en-US" sz="1400" b="1" dirty="0" smtClean="0">
                <a:solidFill>
                  <a:srgbClr val="0070C0"/>
                </a:solidFill>
                <a:effectLst>
                  <a:outerShdw blurRad="38100" dist="38100" dir="2700000" algn="tl">
                    <a:srgbClr val="000000">
                      <a:alpha val="43137"/>
                    </a:srgbClr>
                  </a:outerShdw>
                </a:effectLst>
              </a:rPr>
            </a:br>
            <a:r>
              <a:rPr lang="en-US" sz="1400" b="1" dirty="0" smtClean="0">
                <a:solidFill>
                  <a:srgbClr val="0070C0"/>
                </a:solidFill>
                <a:effectLst>
                  <a:outerShdw blurRad="38100" dist="38100" dir="2700000" algn="tl">
                    <a:srgbClr val="000000">
                      <a:alpha val="43137"/>
                    </a:srgbClr>
                  </a:outerShdw>
                </a:effectLst>
              </a:rPr>
              <a:t/>
            </a:r>
            <a:br>
              <a:rPr lang="en-US" sz="1400" b="1" dirty="0" smtClean="0">
                <a:solidFill>
                  <a:srgbClr val="0070C0"/>
                </a:solidFill>
                <a:effectLst>
                  <a:outerShdw blurRad="38100" dist="38100" dir="2700000" algn="tl">
                    <a:srgbClr val="000000">
                      <a:alpha val="43137"/>
                    </a:srgbClr>
                  </a:outerShdw>
                </a:effectLst>
              </a:rPr>
            </a:br>
            <a:r>
              <a:rPr lang="en-US" sz="1400" b="1" dirty="0" smtClean="0">
                <a:solidFill>
                  <a:srgbClr val="0070C0"/>
                </a:solidFill>
                <a:effectLst>
                  <a:outerShdw blurRad="38100" dist="38100" dir="2700000" algn="tl">
                    <a:srgbClr val="000000">
                      <a:alpha val="43137"/>
                    </a:srgbClr>
                  </a:outerShdw>
                </a:effectLst>
              </a:rPr>
              <a:t/>
            </a:r>
            <a:br>
              <a:rPr lang="en-US" sz="1400" b="1" dirty="0" smtClean="0">
                <a:solidFill>
                  <a:srgbClr val="0070C0"/>
                </a:solidFill>
                <a:effectLst>
                  <a:outerShdw blurRad="38100" dist="38100" dir="2700000" algn="tl">
                    <a:srgbClr val="000000">
                      <a:alpha val="43137"/>
                    </a:srgbClr>
                  </a:outerShdw>
                </a:effectLst>
              </a:rPr>
            </a:br>
            <a:endParaRPr lang="en-US" sz="1400" b="1" dirty="0">
              <a:solidFill>
                <a:srgbClr val="0070C0"/>
              </a:solidFill>
              <a:effectLst>
                <a:outerShdw blurRad="38100" dist="38100" dir="2700000" algn="tl">
                  <a:srgbClr val="000000">
                    <a:alpha val="43137"/>
                  </a:srgbClr>
                </a:outerShdw>
              </a:effectLst>
            </a:endParaRPr>
          </a:p>
          <a:p>
            <a:r>
              <a:rPr lang="en-US" sz="2800" b="1" dirty="0" smtClean="0">
                <a:solidFill>
                  <a:srgbClr val="0070C0"/>
                </a:solidFill>
                <a:effectLst>
                  <a:outerShdw blurRad="38100" dist="38100" dir="2700000" algn="tl">
                    <a:srgbClr val="000000">
                      <a:alpha val="43137"/>
                    </a:srgbClr>
                  </a:outerShdw>
                </a:effectLst>
              </a:rPr>
              <a:t>Christian’s Influence:  Salt – Light – Leaven</a:t>
            </a:r>
            <a:r>
              <a:rPr lang="en-US" sz="2800" b="1" dirty="0" smtClean="0">
                <a:solidFill>
                  <a:srgbClr val="C00000"/>
                </a:solidFill>
                <a:effectLst>
                  <a:outerShdw blurRad="38100" dist="38100" dir="2700000" algn="tl">
                    <a:srgbClr val="000000">
                      <a:alpha val="43137"/>
                    </a:srgbClr>
                  </a:outerShdw>
                </a:effectLst>
              </a:rPr>
              <a:t/>
            </a:r>
            <a:br>
              <a:rPr lang="en-US" sz="2800" b="1" dirty="0" smtClean="0">
                <a:solidFill>
                  <a:srgbClr val="C00000"/>
                </a:solidFill>
                <a:effectLst>
                  <a:outerShdw blurRad="38100" dist="38100" dir="2700000" algn="tl">
                    <a:srgbClr val="000000">
                      <a:alpha val="43137"/>
                    </a:srgbClr>
                  </a:outerShdw>
                </a:effectLst>
              </a:rPr>
            </a:br>
            <a:r>
              <a:rPr lang="en-US" sz="1400" b="1" dirty="0" smtClean="0">
                <a:solidFill>
                  <a:srgbClr val="C00000"/>
                </a:solidFill>
                <a:effectLst>
                  <a:outerShdw blurRad="38100" dist="38100" dir="2700000" algn="tl">
                    <a:srgbClr val="000000">
                      <a:alpha val="43137"/>
                    </a:srgbClr>
                  </a:outerShdw>
                </a:effectLst>
              </a:rPr>
              <a:t/>
            </a:r>
            <a:br>
              <a:rPr lang="en-US" sz="1400" b="1" dirty="0" smtClean="0">
                <a:solidFill>
                  <a:srgbClr val="C00000"/>
                </a:solidFill>
                <a:effectLst>
                  <a:outerShdw blurRad="38100" dist="38100" dir="2700000" algn="tl">
                    <a:srgbClr val="000000">
                      <a:alpha val="43137"/>
                    </a:srgbClr>
                  </a:outerShdw>
                </a:effectLst>
              </a:rPr>
            </a:br>
            <a:endParaRPr lang="en-US" sz="2800" b="1" dirty="0" smtClean="0">
              <a:solidFill>
                <a:srgbClr val="C00000"/>
              </a:solidFill>
              <a:effectLst>
                <a:outerShdw blurRad="38100" dist="38100" dir="2700000" algn="tl">
                  <a:srgbClr val="000000">
                    <a:alpha val="43137"/>
                  </a:srgbClr>
                </a:outerShdw>
              </a:effectLst>
            </a:endParaRPr>
          </a:p>
        </p:txBody>
      </p:sp>
      <p:sp>
        <p:nvSpPr>
          <p:cNvPr id="6" name="Rectangle 5"/>
          <p:cNvSpPr/>
          <p:nvPr/>
        </p:nvSpPr>
        <p:spPr>
          <a:xfrm>
            <a:off x="1508720" y="2964234"/>
            <a:ext cx="6619280" cy="1015663"/>
          </a:xfrm>
          <a:prstGeom prst="rect">
            <a:avLst/>
          </a:prstGeom>
          <a:solidFill>
            <a:srgbClr val="0070C0"/>
          </a:solidFill>
          <a:ln>
            <a:solidFill>
              <a:schemeClr val="tx1"/>
            </a:solidFill>
          </a:ln>
        </p:spPr>
        <p:txBody>
          <a:bodyPr wrap="square">
            <a:spAutoFit/>
          </a:bodyPr>
          <a:lstStyle/>
          <a:p>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a:t>
            </a:r>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God demonstrates His own love toward us, in that while we were still sinners, Christ died for us.</a:t>
            </a:r>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5:6-10</a:t>
            </a:r>
            <a:endParaRPr lang="en-US" sz="2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 name="Rectangle 7"/>
          <p:cNvSpPr/>
          <p:nvPr/>
        </p:nvSpPr>
        <p:spPr>
          <a:xfrm>
            <a:off x="1508720" y="4903327"/>
            <a:ext cx="6619280" cy="1015663"/>
          </a:xfrm>
          <a:prstGeom prst="rect">
            <a:avLst/>
          </a:prstGeom>
          <a:solidFill>
            <a:srgbClr val="0070C0"/>
          </a:solidFill>
          <a:ln>
            <a:solidFill>
              <a:schemeClr val="tx1"/>
            </a:solidFill>
          </a:ln>
        </p:spPr>
        <p:txBody>
          <a:bodyPr wrap="square">
            <a:spAutoFit/>
          </a:bodyPr>
          <a:lstStyle/>
          <a:p>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are the salt of the earth … </a:t>
            </a:r>
            <a:b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b="1" dirty="0">
                <a:solidFill>
                  <a:prstClr val="white">
                    <a:lumMod val="95000"/>
                  </a:prst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are the light of the world  </a:t>
            </a:r>
            <a:r>
              <a:rPr lang="en-US" sz="2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Matt. 5:13-14</a:t>
            </a:r>
            <a:br>
              <a:rPr lang="en-US" sz="2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b="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kingdom of heaven is like leaven”  </a:t>
            </a:r>
            <a:r>
              <a:rPr lang="en-US" sz="2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000" b="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Matt. 13:33</a:t>
            </a:r>
            <a:endParaRPr lang="en-US" sz="2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146" name="Picture 2" descr="http://sagercreek.com/%7Esagercre/cms-assets/images/347206.godssolut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02363">
            <a:off x="5353462" y="490309"/>
            <a:ext cx="3419475" cy="183832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rot="20996879">
            <a:off x="5338652" y="5847881"/>
            <a:ext cx="3284682" cy="523220"/>
          </a:xfrm>
          <a:prstGeom prst="rect">
            <a:avLst/>
          </a:prstGeom>
          <a:noFill/>
        </p:spPr>
        <p:txBody>
          <a:bodyPr wrap="none" lIns="91440" tIns="45720" rIns="91440" bIns="45720">
            <a:spAutoFit/>
          </a:bodyPr>
          <a:lstStyle/>
          <a:p>
            <a:pPr algn="ctr"/>
            <a:r>
              <a:rPr lang="en-US" sz="2800" b="1" dirty="0">
                <a:ln w="10160">
                  <a:solidFill>
                    <a:srgbClr val="77A2BB"/>
                  </a:solidFill>
                  <a:prstDash val="solid"/>
                </a:ln>
                <a:solidFill>
                  <a:srgbClr val="FFFFFF"/>
                </a:solidFill>
                <a:effectLst>
                  <a:outerShdw blurRad="38100" dist="22860" dir="5400000" algn="tl" rotWithShape="0">
                    <a:srgbClr val="000000">
                      <a:alpha val="30000"/>
                    </a:srgbClr>
                  </a:outerShdw>
                </a:effectLst>
                <a:latin typeface="Franklin Gothic Book" panose="020B0503020102020204"/>
              </a:rPr>
              <a:t>Years &amp; Generations</a:t>
            </a:r>
            <a:endParaRPr lang="en-US" sz="2800" b="1" dirty="0">
              <a:ln w="10160">
                <a:solidFill>
                  <a:srgbClr val="77A2BB"/>
                </a:solidFill>
                <a:prstDash val="solid"/>
              </a:ln>
              <a:solidFill>
                <a:srgbClr val="FFFFFF"/>
              </a:solidFill>
              <a:effectLst>
                <a:outerShdw blurRad="38100" dist="22860" dir="5400000" algn="tl" rotWithShape="0">
                  <a:srgbClr val="000000">
                    <a:alpha val="30000"/>
                  </a:srgbClr>
                </a:outerShdw>
              </a:effectLst>
              <a:latin typeface="Franklin Gothic Book" panose="020B0503020102020204"/>
            </a:endParaRPr>
          </a:p>
        </p:txBody>
      </p:sp>
    </p:spTree>
    <p:extLst>
      <p:ext uri="{BB962C8B-B14F-4D97-AF65-F5344CB8AC3E}">
        <p14:creationId xmlns:p14="http://schemas.microsoft.com/office/powerpoint/2010/main" val="41144410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0-#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4" grpId="0"/>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10.xml><?xml version="1.0" encoding="utf-8"?>
<a:theme xmlns:a="http://schemas.openxmlformats.org/drawingml/2006/main" name="9_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11.xml><?xml version="1.0" encoding="utf-8"?>
<a:theme xmlns:a="http://schemas.openxmlformats.org/drawingml/2006/main" name="10_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12.xml><?xml version="1.0" encoding="utf-8"?>
<a:theme xmlns:a="http://schemas.openxmlformats.org/drawingml/2006/main" name="11_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2.xml><?xml version="1.0" encoding="utf-8"?>
<a:theme xmlns:a="http://schemas.openxmlformats.org/drawingml/2006/main" name="1_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3.xml><?xml version="1.0" encoding="utf-8"?>
<a:theme xmlns:a="http://schemas.openxmlformats.org/drawingml/2006/main" name="2_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4.xml><?xml version="1.0" encoding="utf-8"?>
<a:theme xmlns:a="http://schemas.openxmlformats.org/drawingml/2006/main" name="3_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5.xml><?xml version="1.0" encoding="utf-8"?>
<a:theme xmlns:a="http://schemas.openxmlformats.org/drawingml/2006/main" name="4_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6.xml><?xml version="1.0" encoding="utf-8"?>
<a:theme xmlns:a="http://schemas.openxmlformats.org/drawingml/2006/main" name="5_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7.xml><?xml version="1.0" encoding="utf-8"?>
<a:theme xmlns:a="http://schemas.openxmlformats.org/drawingml/2006/main" name="6_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8.xml><?xml version="1.0" encoding="utf-8"?>
<a:theme xmlns:a="http://schemas.openxmlformats.org/drawingml/2006/main" name="7_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9.xml><?xml version="1.0" encoding="utf-8"?>
<a:theme xmlns:a="http://schemas.openxmlformats.org/drawingml/2006/main" name="8_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2</TotalTime>
  <Words>562</Words>
  <Application>Microsoft Macintosh PowerPoint</Application>
  <PresentationFormat>On-screen Show (4:3)</PresentationFormat>
  <Paragraphs>65</Paragraphs>
  <Slides>12</Slides>
  <Notes>0</Notes>
  <HiddenSlides>0</HiddenSlides>
  <MMClips>0</MMClips>
  <ScaleCrop>false</ScaleCrop>
  <HeadingPairs>
    <vt:vector size="4" baseType="variant">
      <vt:variant>
        <vt:lpstr>Theme</vt:lpstr>
      </vt:variant>
      <vt:variant>
        <vt:i4>12</vt:i4>
      </vt:variant>
      <vt:variant>
        <vt:lpstr>Slide Titles</vt:lpstr>
      </vt:variant>
      <vt:variant>
        <vt:i4>12</vt:i4>
      </vt:variant>
    </vt:vector>
  </HeadingPairs>
  <TitlesOfParts>
    <vt:vector size="24" baseType="lpstr">
      <vt:lpstr>Crop</vt:lpstr>
      <vt:lpstr>1_Crop</vt:lpstr>
      <vt:lpstr>2_Crop</vt:lpstr>
      <vt:lpstr>3_Crop</vt:lpstr>
      <vt:lpstr>4_Crop</vt:lpstr>
      <vt:lpstr>5_Crop</vt:lpstr>
      <vt:lpstr>6_Crop</vt:lpstr>
      <vt:lpstr>7_Crop</vt:lpstr>
      <vt:lpstr>8_Crop</vt:lpstr>
      <vt:lpstr>9_Crop</vt:lpstr>
      <vt:lpstr>10_Crop</vt:lpstr>
      <vt:lpstr>11_Crop</vt:lpstr>
      <vt:lpstr>Prayer &amp;  God’s POWER</vt:lpstr>
      <vt:lpstr>Prayers to God: “Meaningless Platitudes”</vt:lpstr>
      <vt:lpstr>Can God Fix This?</vt:lpstr>
      <vt:lpstr>Can God Fix This?</vt:lpstr>
      <vt:lpstr>God Is Not The Problem</vt:lpstr>
      <vt:lpstr>God Is …</vt:lpstr>
      <vt:lpstr>Sinful Man is The Problem</vt:lpstr>
      <vt:lpstr>God CAN Fix This!</vt:lpstr>
      <vt:lpstr>God’s FIX For Evil</vt:lpstr>
      <vt:lpstr>God’s Fix: Unorthodox</vt:lpstr>
      <vt:lpstr>God’s Fix: Final Solution</vt:lpstr>
      <vt:lpstr>He Already Has !</vt:lpstr>
    </vt:vector>
  </TitlesOfParts>
  <Company>Northwest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Prayer &amp;  God’s POWER</dc:title>
  <dc:creator>Andrew Wineinger</dc:creator>
  <cp:lastModifiedBy>Andrew Wineinger</cp:lastModifiedBy>
  <cp:revision>1</cp:revision>
  <dcterms:created xsi:type="dcterms:W3CDTF">2016-01-04T00:26:54Z</dcterms:created>
  <dcterms:modified xsi:type="dcterms:W3CDTF">2016-01-04T00:29:16Z</dcterms:modified>
</cp:coreProperties>
</file>