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8A401"/>
    <a:srgbClr val="CA711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3" d="100"/>
          <a:sy n="93" d="100"/>
        </p:scale>
        <p:origin x="78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39A4B-7F58-4BE6-B8B0-F7F2A8755D80}" type="datetimeFigureOut">
              <a:rPr lang="en-US" smtClean="0"/>
              <a:t>9/6/2015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93450-CAAC-42CB-9E66-2CFA5E3E8D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56378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39A4B-7F58-4BE6-B8B0-F7F2A8755D80}" type="datetimeFigureOut">
              <a:rPr lang="en-US" smtClean="0"/>
              <a:t>9/6/2015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93450-CAAC-42CB-9E66-2CFA5E3E8D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22631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39A4B-7F58-4BE6-B8B0-F7F2A8755D80}" type="datetimeFigureOut">
              <a:rPr lang="en-US" smtClean="0"/>
              <a:t>9/6/2015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93450-CAAC-42CB-9E66-2CFA5E3E8D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4006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39A4B-7F58-4BE6-B8B0-F7F2A8755D80}" type="datetimeFigureOut">
              <a:rPr lang="en-US" smtClean="0"/>
              <a:t>9/6/2015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93450-CAAC-42CB-9E66-2CFA5E3E8D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1913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39A4B-7F58-4BE6-B8B0-F7F2A8755D80}" type="datetimeFigureOut">
              <a:rPr lang="en-US" smtClean="0"/>
              <a:t>9/6/2015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93450-CAAC-42CB-9E66-2CFA5E3E8D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5687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39A4B-7F58-4BE6-B8B0-F7F2A8755D80}" type="datetimeFigureOut">
              <a:rPr lang="en-US" smtClean="0"/>
              <a:t>9/6/2015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93450-CAAC-42CB-9E66-2CFA5E3E8D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06235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39A4B-7F58-4BE6-B8B0-F7F2A8755D80}" type="datetimeFigureOut">
              <a:rPr lang="en-US" smtClean="0"/>
              <a:t>9/6/2015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93450-CAAC-42CB-9E66-2CFA5E3E8D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85924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39A4B-7F58-4BE6-B8B0-F7F2A8755D80}" type="datetimeFigureOut">
              <a:rPr lang="en-US" smtClean="0"/>
              <a:t>9/6/2015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93450-CAAC-42CB-9E66-2CFA5E3E8D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17140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39A4B-7F58-4BE6-B8B0-F7F2A8755D80}" type="datetimeFigureOut">
              <a:rPr lang="en-US" smtClean="0"/>
              <a:t>9/6/2015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93450-CAAC-42CB-9E66-2CFA5E3E8D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14975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39A4B-7F58-4BE6-B8B0-F7F2A8755D80}" type="datetimeFigureOut">
              <a:rPr lang="en-US" smtClean="0"/>
              <a:t>9/6/2015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93450-CAAC-42CB-9E66-2CFA5E3E8D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0052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39A4B-7F58-4BE6-B8B0-F7F2A8755D80}" type="datetimeFigureOut">
              <a:rPr lang="en-US" smtClean="0"/>
              <a:t>9/6/2015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93450-CAAC-42CB-9E66-2CFA5E3E8D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84903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E39A4B-7F58-4BE6-B8B0-F7F2A8755D80}" type="datetimeFigureOut">
              <a:rPr lang="en-US" smtClean="0"/>
              <a:t>9/6/2015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393450-CAAC-42CB-9E66-2CFA5E3E8D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60169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12767" y="1826903"/>
            <a:ext cx="8677375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000" dirty="0" smtClean="0">
                <a:ln w="19050">
                  <a:solidFill>
                    <a:schemeClr val="tx1"/>
                  </a:solidFill>
                </a:ln>
                <a:solidFill>
                  <a:srgbClr val="FFC000"/>
                </a:solidFill>
                <a:effectLst/>
                <a:latin typeface="Britannic Bold" panose="020B0903060703020204" pitchFamily="34" charset="0"/>
              </a:rPr>
              <a:t>Bring Summer To School</a:t>
            </a:r>
            <a:endParaRPr lang="en-US" sz="6000" b="0" cap="none" spc="0" dirty="0">
              <a:ln w="19050">
                <a:solidFill>
                  <a:schemeClr val="tx1"/>
                </a:solidFill>
              </a:ln>
              <a:solidFill>
                <a:srgbClr val="FFC000"/>
              </a:solidFill>
              <a:effectLst/>
              <a:latin typeface="Britannic Bold" panose="020B0903060703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654193" y="3852810"/>
            <a:ext cx="4466287" cy="677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900" dirty="0" smtClean="0">
                <a:latin typeface="Britannic Bold" panose="020B0903060703020204" pitchFamily="34" charset="0"/>
              </a:rPr>
              <a:t>How to be the light at school…</a:t>
            </a:r>
          </a:p>
          <a:p>
            <a:r>
              <a:rPr lang="en-US" sz="1900" dirty="0">
                <a:latin typeface="Britannic Bold" panose="020B0903060703020204" pitchFamily="34" charset="0"/>
              </a:rPr>
              <a:t>	</a:t>
            </a:r>
            <a:r>
              <a:rPr lang="en-US" sz="1900" dirty="0" smtClean="0">
                <a:latin typeface="Britannic Bold" panose="020B0903060703020204" pitchFamily="34" charset="0"/>
              </a:rPr>
              <a:t>  or wherever 	  else you go </a:t>
            </a:r>
            <a:endParaRPr lang="en-US" sz="1900" dirty="0">
              <a:latin typeface="Britannic Bold" panose="020B09030607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5383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904178" y="5216421"/>
            <a:ext cx="275347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Britannic Bold" panose="020B0903060703020204" pitchFamily="34" charset="0"/>
              </a:rPr>
              <a:t>How to be the light at school…</a:t>
            </a:r>
          </a:p>
          <a:p>
            <a:pPr algn="ctr"/>
            <a:r>
              <a:rPr lang="en-US" sz="2400" dirty="0" smtClean="0">
                <a:latin typeface="Britannic Bold" panose="020B0903060703020204" pitchFamily="34" charset="0"/>
              </a:rPr>
              <a:t>or wherever else you go </a:t>
            </a:r>
            <a:endParaRPr lang="en-US" sz="2400" dirty="0">
              <a:latin typeface="Britannic Bold" panose="020B0903060703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 rot="21448544">
            <a:off x="1500028" y="796820"/>
            <a:ext cx="6287783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Britannic Bold" panose="020B0903060703020204" pitchFamily="34" charset="0"/>
              </a:rPr>
              <a:t>Isaiah 60:1</a:t>
            </a:r>
          </a:p>
          <a:p>
            <a:pPr algn="ctr"/>
            <a:endParaRPr lang="en-US" sz="2400" dirty="0">
              <a:latin typeface="Britannic Bold" panose="020B0903060703020204" pitchFamily="34" charset="0"/>
            </a:endParaRPr>
          </a:p>
          <a:p>
            <a:pPr algn="ctr"/>
            <a:r>
              <a:rPr lang="en-US" sz="4000" dirty="0" smtClean="0">
                <a:ln>
                  <a:solidFill>
                    <a:sysClr val="windowText" lastClr="000000"/>
                  </a:solidFill>
                </a:ln>
                <a:solidFill>
                  <a:srgbClr val="CA7118"/>
                </a:solidFill>
                <a:latin typeface="Britannic Bold" panose="020B0903060703020204" pitchFamily="34" charset="0"/>
              </a:rPr>
              <a:t>“Arise, shine; for your light has come,</a:t>
            </a:r>
          </a:p>
          <a:p>
            <a:pPr algn="ctr"/>
            <a:r>
              <a:rPr lang="en-US" sz="4000" dirty="0" smtClean="0">
                <a:ln>
                  <a:solidFill>
                    <a:sysClr val="windowText" lastClr="000000"/>
                  </a:solidFill>
                </a:ln>
                <a:solidFill>
                  <a:srgbClr val="CA7118"/>
                </a:solidFill>
                <a:latin typeface="Britannic Bold" panose="020B0903060703020204" pitchFamily="34" charset="0"/>
              </a:rPr>
              <a:t>And the glory of the Lord has risen upon you.”</a:t>
            </a:r>
            <a:endParaRPr lang="en-US" sz="4000" dirty="0">
              <a:ln>
                <a:solidFill>
                  <a:sysClr val="windowText" lastClr="000000"/>
                </a:solidFill>
              </a:ln>
              <a:solidFill>
                <a:srgbClr val="CA7118"/>
              </a:solidFill>
              <a:latin typeface="Britannic Bold" panose="020B09030607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18194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6350169"/>
            <a:ext cx="914400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700" dirty="0" smtClean="0">
                <a:latin typeface="Britannic Bold" panose="020B0903060703020204" pitchFamily="34" charset="0"/>
              </a:rPr>
              <a:t> How to be the light at school… or wherever else you go… </a:t>
            </a:r>
            <a:endParaRPr lang="en-US" sz="2700" dirty="0">
              <a:latin typeface="Britannic Bold" panose="020B0903060703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473054" y="141717"/>
            <a:ext cx="3523721" cy="523220"/>
          </a:xfrm>
          <a:prstGeom prst="rect">
            <a:avLst/>
          </a:prstGeom>
          <a:solidFill>
            <a:srgbClr val="E8A401"/>
          </a:solidFill>
          <a:ln w="19050"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 algn="ctr"/>
            <a:r>
              <a:rPr lang="en-US" sz="2800" dirty="0" smtClean="0">
                <a:ln w="19050">
                  <a:noFill/>
                </a:ln>
                <a:latin typeface="Britannic Bold" panose="020B0903060703020204" pitchFamily="34" charset="0"/>
              </a:rPr>
              <a:t>Ephesians 5:1 – 6:9</a:t>
            </a:r>
            <a:endParaRPr lang="en-US" sz="2800" dirty="0">
              <a:ln w="19050">
                <a:noFill/>
              </a:ln>
              <a:latin typeface="Britannic Bold" panose="020B0903060703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60285" y="777003"/>
            <a:ext cx="858609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2800" dirty="0" smtClean="0">
                <a:ln w="19050">
                  <a:noFill/>
                </a:ln>
                <a:latin typeface="Britannic Bold" panose="020B0903060703020204" pitchFamily="34" charset="0"/>
              </a:rPr>
              <a:t>Remember Who</a:t>
            </a:r>
            <a:r>
              <a:rPr lang="en-US" dirty="0" smtClean="0">
                <a:ln w="19050">
                  <a:noFill/>
                </a:ln>
                <a:latin typeface="Britannic Bold" panose="020B0903060703020204" pitchFamily="34" charset="0"/>
              </a:rPr>
              <a:t>(se) </a:t>
            </a:r>
            <a:r>
              <a:rPr lang="en-US" sz="2800" dirty="0" smtClean="0">
                <a:ln w="19050">
                  <a:noFill/>
                </a:ln>
                <a:latin typeface="Britannic Bold" panose="020B0903060703020204" pitchFamily="34" charset="0"/>
              </a:rPr>
              <a:t>You Are </a:t>
            </a:r>
            <a:r>
              <a:rPr lang="en-US" sz="2000" dirty="0" smtClean="0">
                <a:ln w="19050">
                  <a:noFill/>
                </a:ln>
                <a:latin typeface="Britannic Bold" panose="020B0903060703020204" pitchFamily="34" charset="0"/>
              </a:rPr>
              <a:t>(5:1,8) </a:t>
            </a:r>
            <a:endParaRPr lang="en-US" sz="2800" dirty="0">
              <a:ln w="19050">
                <a:noFill/>
              </a:ln>
              <a:latin typeface="Britannic Bold" panose="020B0903060703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60285" y="1300223"/>
            <a:ext cx="903572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2800" dirty="0" smtClean="0">
                <a:ln w="19050">
                  <a:noFill/>
                </a:ln>
                <a:latin typeface="Britannic Bold" panose="020B0903060703020204" pitchFamily="34" charset="0"/>
              </a:rPr>
              <a:t>Be Thankful For All Things </a:t>
            </a:r>
            <a:r>
              <a:rPr lang="en-US" sz="2000" dirty="0" smtClean="0">
                <a:ln w="19050">
                  <a:noFill/>
                </a:ln>
                <a:latin typeface="Britannic Bold" panose="020B0903060703020204" pitchFamily="34" charset="0"/>
              </a:rPr>
              <a:t>(5:20)</a:t>
            </a:r>
            <a:endParaRPr lang="en-US" sz="2000" dirty="0">
              <a:ln w="19050">
                <a:noFill/>
              </a:ln>
              <a:latin typeface="Britannic Bold" panose="020B090306070302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60285" y="1855791"/>
            <a:ext cx="903572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2800" dirty="0" smtClean="0">
                <a:ln w="19050">
                  <a:noFill/>
                </a:ln>
                <a:latin typeface="Britannic Bold" panose="020B0903060703020204" pitchFamily="34" charset="0"/>
              </a:rPr>
              <a:t>Work Like No One </a:t>
            </a:r>
            <a:r>
              <a:rPr lang="en-US" dirty="0" smtClean="0">
                <a:ln w="19050">
                  <a:noFill/>
                </a:ln>
                <a:latin typeface="Britannic Bold" panose="020B0903060703020204" pitchFamily="34" charset="0"/>
              </a:rPr>
              <a:t>(but God) </a:t>
            </a:r>
            <a:r>
              <a:rPr lang="en-US" sz="2800" dirty="0" smtClean="0">
                <a:ln w="19050">
                  <a:noFill/>
                </a:ln>
                <a:latin typeface="Britannic Bold" panose="020B0903060703020204" pitchFamily="34" charset="0"/>
              </a:rPr>
              <a:t>is Watching </a:t>
            </a:r>
            <a:r>
              <a:rPr lang="en-US" sz="2000" dirty="0" smtClean="0">
                <a:ln w="19050">
                  <a:noFill/>
                </a:ln>
                <a:latin typeface="Britannic Bold" panose="020B0903060703020204" pitchFamily="34" charset="0"/>
              </a:rPr>
              <a:t>(6:5-8)</a:t>
            </a:r>
            <a:endParaRPr lang="en-US" sz="2000" dirty="0">
              <a:ln w="19050">
                <a:noFill/>
              </a:ln>
              <a:latin typeface="Britannic Bold" panose="020B090306070302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503876" y="2585253"/>
            <a:ext cx="3139001" cy="523220"/>
          </a:xfrm>
          <a:prstGeom prst="rect">
            <a:avLst/>
          </a:prstGeom>
          <a:solidFill>
            <a:srgbClr val="E8A401"/>
          </a:solidFill>
          <a:ln w="19050"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 algn="ctr"/>
            <a:r>
              <a:rPr lang="en-US" sz="2800" dirty="0" smtClean="0">
                <a:ln w="19050">
                  <a:noFill/>
                </a:ln>
                <a:latin typeface="Britannic Bold" panose="020B0903060703020204" pitchFamily="34" charset="0"/>
              </a:rPr>
              <a:t>Philippians 2:1-18</a:t>
            </a:r>
            <a:endParaRPr lang="en-US" sz="2800" dirty="0">
              <a:ln w="19050">
                <a:noFill/>
              </a:ln>
              <a:latin typeface="Britannic Bold" panose="020B090306070302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65823" y="3220539"/>
            <a:ext cx="858609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2800" dirty="0" smtClean="0">
                <a:ln w="19050">
                  <a:noFill/>
                </a:ln>
                <a:latin typeface="Britannic Bold" panose="020B0903060703020204" pitchFamily="34" charset="0"/>
              </a:rPr>
              <a:t>Do ALL things without Grumbling </a:t>
            </a:r>
            <a:r>
              <a:rPr lang="en-US" sz="2000" dirty="0" smtClean="0">
                <a:ln w="19050">
                  <a:noFill/>
                </a:ln>
                <a:latin typeface="Britannic Bold" panose="020B0903060703020204" pitchFamily="34" charset="0"/>
              </a:rPr>
              <a:t>(2:14) </a:t>
            </a:r>
            <a:endParaRPr lang="en-US" sz="2800" dirty="0">
              <a:ln w="19050">
                <a:noFill/>
              </a:ln>
              <a:latin typeface="Britannic Bold" panose="020B0903060703020204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65823" y="3743759"/>
            <a:ext cx="903572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2800" dirty="0" smtClean="0">
                <a:ln w="19050">
                  <a:noFill/>
                </a:ln>
                <a:latin typeface="Britannic Bold" panose="020B0903060703020204" pitchFamily="34" charset="0"/>
              </a:rPr>
              <a:t>Hold Fast / Forth the Word of Life </a:t>
            </a:r>
            <a:r>
              <a:rPr lang="en-US" sz="2000" dirty="0" smtClean="0">
                <a:ln w="19050">
                  <a:noFill/>
                </a:ln>
                <a:latin typeface="Britannic Bold" panose="020B0903060703020204" pitchFamily="34" charset="0"/>
              </a:rPr>
              <a:t>(2:16)</a:t>
            </a:r>
            <a:endParaRPr lang="en-US" sz="2000" dirty="0">
              <a:ln w="19050">
                <a:noFill/>
              </a:ln>
              <a:latin typeface="Britannic Bold" panose="020B0903060703020204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65823" y="4299327"/>
            <a:ext cx="903572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2800" dirty="0" smtClean="0">
                <a:ln w="19050">
                  <a:noFill/>
                </a:ln>
                <a:latin typeface="Britannic Bold" panose="020B0903060703020204" pitchFamily="34" charset="0"/>
              </a:rPr>
              <a:t>Rejoice and Share Your Joy </a:t>
            </a:r>
            <a:r>
              <a:rPr lang="en-US" sz="2000" dirty="0" smtClean="0">
                <a:ln w="19050">
                  <a:noFill/>
                </a:ln>
                <a:latin typeface="Britannic Bold" panose="020B0903060703020204" pitchFamily="34" charset="0"/>
              </a:rPr>
              <a:t>(2:18)</a:t>
            </a:r>
            <a:endParaRPr lang="en-US" sz="2000" dirty="0">
              <a:ln w="19050">
                <a:noFill/>
              </a:ln>
              <a:latin typeface="Britannic Bold" panose="020B09030607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50586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10" grpId="0"/>
      <p:bldP spid="11" grpId="0"/>
      <p:bldP spid="12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121</TotalTime>
  <Words>126</Words>
  <Application>Microsoft Office PowerPoint</Application>
  <PresentationFormat>On-screen Show (4:3)</PresentationFormat>
  <Paragraphs>18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Britannic Bold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acantrell</dc:creator>
  <cp:lastModifiedBy>acantrell</cp:lastModifiedBy>
  <cp:revision>10</cp:revision>
  <dcterms:created xsi:type="dcterms:W3CDTF">2015-09-03T14:29:21Z</dcterms:created>
  <dcterms:modified xsi:type="dcterms:W3CDTF">2015-09-06T12:32:45Z</dcterms:modified>
</cp:coreProperties>
</file>