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ph type="sldImg"/>
          </p:nvPr>
        </p:nvSpPr>
        <p:spPr>
          <a:xfrm>
            <a:off x="1143000" y="685800"/>
            <a:ext cx="4572000" cy="3429000"/>
          </a:xfrm>
          <a:prstGeom prst="rect">
            <a:avLst/>
          </a:prstGeom>
        </p:spPr>
        <p:txBody>
          <a:bodyPr/>
          <a:lstStyle/>
          <a:p>
            <a:pPr lvl="0"/>
          </a:p>
        </p:txBody>
      </p:sp>
      <p:sp>
        <p:nvSpPr>
          <p:cNvPr id="31" name="Shape 3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000000"/>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 name="F840E147-43B9-4459-8062-C8A360AEE5D7-L0-001.jpeg"/>
          <p:cNvPicPr/>
          <p:nvPr/>
        </p:nvPicPr>
        <p:blipFill>
          <a:blip r:embed="rId2">
            <a:extLst/>
          </a:blip>
          <a:srcRect l="16547" t="51608" r="18705" b="16292"/>
          <a:stretch>
            <a:fillRect/>
          </a:stretch>
        </p:blipFill>
        <p:spPr>
          <a:xfrm>
            <a:off x="2497570" y="337204"/>
            <a:ext cx="8222938" cy="2295072"/>
          </a:xfrm>
          <a:prstGeom prst="rect">
            <a:avLst/>
          </a:prstGeom>
          <a:ln w="12700">
            <a:miter lim="400000"/>
          </a:ln>
        </p:spPr>
      </p:pic>
      <p:pic>
        <p:nvPicPr>
          <p:cNvPr id="34" name="90A721B3-9A0C-4C81-B67E-FDC7B8200A30-L0-001.jpeg"/>
          <p:cNvPicPr/>
          <p:nvPr/>
        </p:nvPicPr>
        <p:blipFill>
          <a:blip r:embed="rId3">
            <a:extLst/>
          </a:blip>
          <a:srcRect l="0" t="45901" r="0" b="0"/>
          <a:stretch>
            <a:fillRect/>
          </a:stretch>
        </p:blipFill>
        <p:spPr>
          <a:xfrm rot="10800000">
            <a:off x="135860" y="3456780"/>
            <a:ext cx="12733011" cy="6127762"/>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nvSpPr>
        <p:spPr>
          <a:xfrm>
            <a:off x="292556" y="3214557"/>
            <a:ext cx="12176038"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3:1</a:t>
            </a:r>
            <a:endParaRPr b="1" sz="4500">
              <a:solidFill>
                <a:srgbClr val="FFFFFF"/>
              </a:solidFill>
              <a:latin typeface="Helvetica"/>
              <a:ea typeface="Helvetica"/>
              <a:cs typeface="Helvetica"/>
              <a:sym typeface="Helvetica"/>
            </a:endParaRPr>
          </a:p>
          <a:p>
            <a:pPr lvl="0">
              <a:defRPr sz="1800"/>
            </a:pPr>
            <a:r>
              <a:rPr sz="4500">
                <a:solidFill>
                  <a:srgbClr val="FFFFFF"/>
                </a:solidFill>
              </a:rPr>
              <a:t>Therefore if you have been raised up with Christ, keep seeking the things above, where Christ is, seated at the right hand of God.</a:t>
            </a:r>
          </a:p>
        </p:txBody>
      </p:sp>
      <p:sp>
        <p:nvSpPr>
          <p:cNvPr id="64" name="Shape 64"/>
          <p:cNvSpPr/>
          <p:nvPr/>
        </p:nvSpPr>
        <p:spPr>
          <a:xfrm>
            <a:off x="1689684" y="662169"/>
            <a:ext cx="96254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Let it impact my heart - influence my decisions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lt" backwards="0">
                                    <p:tmAbs val="0"/>
                                  </p:iterate>
                                  <p:childTnLst>
                                    <p:set>
                                      <p:cBhvr>
                                        <p:cTn id="6" fill="hold"/>
                                        <p:tgtEl>
                                          <p:spTgt spid="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nvSpPr>
        <p:spPr>
          <a:xfrm>
            <a:off x="292556" y="3214546"/>
            <a:ext cx="12176038" cy="2844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3:1</a:t>
            </a:r>
            <a:endParaRPr b="1" sz="4500">
              <a:solidFill>
                <a:srgbClr val="FFFFFF"/>
              </a:solidFill>
              <a:latin typeface="Helvetica"/>
              <a:ea typeface="Helvetica"/>
              <a:cs typeface="Helvetica"/>
              <a:sym typeface="Helvetica"/>
            </a:endParaRPr>
          </a:p>
          <a:p>
            <a:pPr lvl="0">
              <a:defRPr sz="1800"/>
            </a:pPr>
            <a:r>
              <a:rPr sz="4500">
                <a:solidFill>
                  <a:srgbClr val="FFFFFF"/>
                </a:solidFill>
              </a:rPr>
              <a:t>Therefore </a:t>
            </a:r>
            <a:r>
              <a:rPr b="1" sz="4500">
                <a:solidFill>
                  <a:srgbClr val="C82506"/>
                </a:solidFill>
                <a:latin typeface="Helvetica"/>
                <a:ea typeface="Helvetica"/>
                <a:cs typeface="Helvetica"/>
                <a:sym typeface="Helvetica"/>
              </a:rPr>
              <a:t>if</a:t>
            </a:r>
            <a:r>
              <a:rPr sz="4500">
                <a:solidFill>
                  <a:srgbClr val="FFFFFF"/>
                </a:solidFill>
              </a:rPr>
              <a:t> you have been raised up with Christ, </a:t>
            </a:r>
            <a:r>
              <a:rPr b="1" sz="4500">
                <a:solidFill>
                  <a:srgbClr val="C82506"/>
                </a:solidFill>
                <a:latin typeface="Helvetica"/>
                <a:ea typeface="Helvetica"/>
                <a:cs typeface="Helvetica"/>
                <a:sym typeface="Helvetica"/>
              </a:rPr>
              <a:t>keep seeking</a:t>
            </a:r>
            <a:r>
              <a:rPr sz="4500">
                <a:solidFill>
                  <a:srgbClr val="FFFFFF"/>
                </a:solidFill>
              </a:rPr>
              <a:t> the things above, where Christ is, seated at the right hand of God.</a:t>
            </a:r>
          </a:p>
        </p:txBody>
      </p:sp>
      <p:sp>
        <p:nvSpPr>
          <p:cNvPr id="67" name="Shape 67"/>
          <p:cNvSpPr/>
          <p:nvPr/>
        </p:nvSpPr>
        <p:spPr>
          <a:xfrm>
            <a:off x="1700502" y="7792728"/>
            <a:ext cx="27816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New pursuits</a:t>
            </a:r>
          </a:p>
        </p:txBody>
      </p:sp>
      <p:sp>
        <p:nvSpPr>
          <p:cNvPr id="68" name="Shape 68"/>
          <p:cNvSpPr/>
          <p:nvPr/>
        </p:nvSpPr>
        <p:spPr>
          <a:xfrm>
            <a:off x="5964455" y="650748"/>
            <a:ext cx="646663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Following Jesus consumes you</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lt" backwards="0">
                                    <p:tmAbs val="0"/>
                                  </p:iterate>
                                  <p:childTnLst>
                                    <p:set>
                                      <p:cBhvr>
                                        <p:cTn id="6" fill="hold"/>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lt" backwards="0">
                                    <p:tmAbs val="0"/>
                                  </p:iterate>
                                  <p:childTnLst>
                                    <p:set>
                                      <p:cBhvr>
                                        <p:cTn id="10" fill="hold"/>
                                        <p:tgtEl>
                                          <p:spTgt spid="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1"/>
      <p:bldP build="whole" bldLvl="1" animBg="1" rev="0" advAuto="0" spid="68"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nvSpPr>
        <p:spPr>
          <a:xfrm>
            <a:off x="331337" y="3603141"/>
            <a:ext cx="12342125"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3:2 </a:t>
            </a:r>
            <a:endParaRPr b="1" sz="4500">
              <a:solidFill>
                <a:srgbClr val="FFFFFF"/>
              </a:solidFill>
              <a:latin typeface="Helvetica"/>
              <a:ea typeface="Helvetica"/>
              <a:cs typeface="Helvetica"/>
              <a:sym typeface="Helvetica"/>
            </a:endParaRPr>
          </a:p>
          <a:p>
            <a:pPr lvl="0">
              <a:defRPr sz="1800"/>
            </a:pPr>
            <a:r>
              <a:rPr sz="4500">
                <a:solidFill>
                  <a:srgbClr val="FFFFFF"/>
                </a:solidFill>
              </a:rPr>
              <a:t>Set your mind on the things above, not on the things that are on earth.</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nvSpPr>
        <p:spPr>
          <a:xfrm>
            <a:off x="331337" y="3603136"/>
            <a:ext cx="12342125" cy="2159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3:2 </a:t>
            </a:r>
            <a:endParaRPr b="1" sz="4500">
              <a:solidFill>
                <a:srgbClr val="FFFFFF"/>
              </a:solidFill>
              <a:latin typeface="Helvetica"/>
              <a:ea typeface="Helvetica"/>
              <a:cs typeface="Helvetica"/>
              <a:sym typeface="Helvetica"/>
            </a:endParaRPr>
          </a:p>
          <a:p>
            <a:pPr lvl="0">
              <a:defRPr sz="1800"/>
            </a:pPr>
            <a:r>
              <a:rPr sz="4500">
                <a:solidFill>
                  <a:srgbClr val="FFFFFF"/>
                </a:solidFill>
              </a:rPr>
              <a:t>Set your mind on the </a:t>
            </a:r>
            <a:r>
              <a:rPr b="1" sz="4500">
                <a:solidFill>
                  <a:srgbClr val="C82506"/>
                </a:solidFill>
                <a:latin typeface="Helvetica"/>
                <a:ea typeface="Helvetica"/>
                <a:cs typeface="Helvetica"/>
                <a:sym typeface="Helvetica"/>
              </a:rPr>
              <a:t>things above</a:t>
            </a:r>
            <a:r>
              <a:rPr sz="4500">
                <a:solidFill>
                  <a:srgbClr val="FFFFFF"/>
                </a:solidFill>
              </a:rPr>
              <a:t>, not on the things that are on earth.</a:t>
            </a:r>
          </a:p>
        </p:txBody>
      </p:sp>
      <p:sp>
        <p:nvSpPr>
          <p:cNvPr id="73" name="Shape 73"/>
          <p:cNvSpPr/>
          <p:nvPr/>
        </p:nvSpPr>
        <p:spPr>
          <a:xfrm>
            <a:off x="1255681" y="8399414"/>
            <a:ext cx="474756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Make your free throws </a:t>
            </a:r>
          </a:p>
        </p:txBody>
      </p:sp>
      <p:sp>
        <p:nvSpPr>
          <p:cNvPr id="74" name="Shape 74"/>
          <p:cNvSpPr/>
          <p:nvPr/>
        </p:nvSpPr>
        <p:spPr>
          <a:xfrm>
            <a:off x="7227863" y="837292"/>
            <a:ext cx="293476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Focus on Him</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15" grpId="1" fill="hold">
                                  <p:stCondLst>
                                    <p:cond delay="0"/>
                                  </p:stCondLst>
                                  <p:iterate type="el" backwards="0">
                                    <p:tmAbs val="0"/>
                                  </p:iterate>
                                  <p:childTnLst>
                                    <p:set>
                                      <p:cBhvr>
                                        <p:cTn id="6" fill="hold"/>
                                        <p:tgtEl>
                                          <p:spTgt spid="73"/>
                                        </p:tgtEl>
                                        <p:attrNameLst>
                                          <p:attrName>style.visibility</p:attrName>
                                        </p:attrNameLst>
                                      </p:cBhvr>
                                      <p:to>
                                        <p:strVal val="visible"/>
                                      </p:to>
                                    </p:set>
                                    <p:anim calcmode="lin" valueType="num">
                                      <p:cBhvr>
                                        <p:cTn id="7" dur="1000" fill="hold"/>
                                        <p:tgtEl>
                                          <p:spTgt spid="73"/>
                                        </p:tgtEl>
                                        <p:attrNameLst>
                                          <p:attrName>ppt_w</p:attrName>
                                        </p:attrNameLst>
                                      </p:cBhvr>
                                      <p:tavLst>
                                        <p:tav tm="0">
                                          <p:val>
                                            <p:fltVal val="0"/>
                                          </p:val>
                                        </p:tav>
                                        <p:tav tm="100000">
                                          <p:val>
                                            <p:strVal val="#ppt_w"/>
                                          </p:val>
                                        </p:tav>
                                      </p:tavLst>
                                    </p:anim>
                                    <p:anim calcmode="lin" valueType="num">
                                      <p:cBhvr>
                                        <p:cTn id="8" dur="1000" fill="hold"/>
                                        <p:tgtEl>
                                          <p:spTgt spid="73"/>
                                        </p:tgtEl>
                                        <p:attrNameLst>
                                          <p:attrName>ppt_h</p:attrName>
                                        </p:attrNameLst>
                                      </p:cBhvr>
                                      <p:tavLst>
                                        <p:tav tm="0">
                                          <p:val>
                                            <p:fltVal val="0"/>
                                          </p:val>
                                        </p:tav>
                                        <p:tav tm="100000">
                                          <p:val>
                                            <p:strVal val="#ppt_h"/>
                                          </p:val>
                                        </p:tav>
                                      </p:tavLst>
                                    </p:anim>
                                    <p:anim calcmode="lin" valueType="num">
                                      <p:cBhvr>
                                        <p:cTn id="9"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 grpId="2" fill="hold">
                                  <p:stCondLst>
                                    <p:cond delay="0"/>
                                  </p:stCondLst>
                                  <p:iterate type="el" backwards="0">
                                    <p:tmAbs val="0"/>
                                  </p:iterate>
                                  <p:childTnLst>
                                    <p:set>
                                      <p:cBhvr>
                                        <p:cTn id="14" fill="hold"/>
                                        <p:tgtEl>
                                          <p:spTgt spid="74"/>
                                        </p:tgtEl>
                                        <p:attrNameLst>
                                          <p:attrName>style.visibility</p:attrName>
                                        </p:attrNameLst>
                                      </p:cBhvr>
                                      <p:to>
                                        <p:strVal val="visible"/>
                                      </p:to>
                                    </p:set>
                                    <p:anim calcmode="lin" valueType="num">
                                      <p:cBhvr>
                                        <p:cTn id="15" dur="1000" fill="hold"/>
                                        <p:tgtEl>
                                          <p:spTgt spid="74"/>
                                        </p:tgtEl>
                                        <p:attrNameLst>
                                          <p:attrName>ppt_x</p:attrName>
                                        </p:attrNameLst>
                                      </p:cBhvr>
                                      <p:tavLst>
                                        <p:tav tm="0">
                                          <p:val>
                                            <p:strVal val="0-#ppt_w/2"/>
                                          </p:val>
                                        </p:tav>
                                        <p:tav tm="100000">
                                          <p:val>
                                            <p:strVal val="#ppt_x"/>
                                          </p:val>
                                        </p:tav>
                                      </p:tavLst>
                                    </p:anim>
                                    <p:anim calcmode="lin" valueType="num">
                                      <p:cBhvr>
                                        <p:cTn id="16"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2"/>
      <p:bldP build="whole" bldLvl="1" animBg="1" rev="0" advAuto="0" spid="73"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nvSpPr>
        <p:spPr>
          <a:xfrm>
            <a:off x="313425" y="1522888"/>
            <a:ext cx="12377951" cy="62738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James 4:13-15</a:t>
            </a:r>
            <a:endParaRPr b="1" sz="4500">
              <a:solidFill>
                <a:srgbClr val="FFFFFF"/>
              </a:solidFill>
              <a:latin typeface="Helvetica"/>
              <a:ea typeface="Helvetica"/>
              <a:cs typeface="Helvetica"/>
              <a:sym typeface="Helvetica"/>
            </a:endParaRPr>
          </a:p>
          <a:p>
            <a:pPr lvl="0">
              <a:defRPr sz="1800"/>
            </a:pPr>
            <a:r>
              <a:rPr sz="4500">
                <a:solidFill>
                  <a:srgbClr val="FFFFFF"/>
                </a:solidFill>
              </a:rPr>
              <a:t>Come now, you who say, “Today or tomorrow we will go to such and such a city, and spend a year there and engage in business and make a profit.” </a:t>
            </a:r>
            <a:r>
              <a:rPr b="1" sz="4500">
                <a:solidFill>
                  <a:srgbClr val="FFFFFF"/>
                </a:solidFill>
                <a:latin typeface="Helvetica"/>
                <a:ea typeface="Helvetica"/>
                <a:cs typeface="Helvetica"/>
                <a:sym typeface="Helvetica"/>
              </a:rPr>
              <a:t>14</a:t>
            </a:r>
            <a:r>
              <a:rPr sz="4500">
                <a:solidFill>
                  <a:srgbClr val="FFFFFF"/>
                </a:solidFill>
              </a:rPr>
              <a:t>  ﻿Yet you do not know what your life will be like tomorrow. You are just a vapor that appears for a little while and then vanishes away. </a:t>
            </a:r>
            <a:r>
              <a:rPr b="1" sz="4500">
                <a:solidFill>
                  <a:srgbClr val="FFFFFF"/>
                </a:solidFill>
                <a:latin typeface="Helvetica"/>
                <a:ea typeface="Helvetica"/>
                <a:cs typeface="Helvetica"/>
                <a:sym typeface="Helvetica"/>
              </a:rPr>
              <a:t>15</a:t>
            </a:r>
            <a:r>
              <a:rPr sz="4500">
                <a:solidFill>
                  <a:srgbClr val="FFFFFF"/>
                </a:solidFill>
              </a:rPr>
              <a:t>  ﻿Instead, you ought to say, “If the Lord wills, we will live and also do this or that.”</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nvSpPr>
        <p:spPr>
          <a:xfrm>
            <a:off x="313425" y="1522882"/>
            <a:ext cx="12377951" cy="62738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James 4:13-15</a:t>
            </a:r>
            <a:endParaRPr b="1" sz="4500">
              <a:solidFill>
                <a:srgbClr val="FFFFFF"/>
              </a:solidFill>
              <a:latin typeface="Helvetica"/>
              <a:ea typeface="Helvetica"/>
              <a:cs typeface="Helvetica"/>
              <a:sym typeface="Helvetica"/>
            </a:endParaRPr>
          </a:p>
          <a:p>
            <a:pPr lvl="0">
              <a:defRPr sz="1800"/>
            </a:pPr>
            <a:r>
              <a:rPr sz="4500">
                <a:solidFill>
                  <a:srgbClr val="53585F"/>
                </a:solidFill>
              </a:rPr>
              <a:t>Come now, you who say, “Today or tomorrow we will go to such and such a city, and spend a year there and engage in business and make a profit.” </a:t>
            </a:r>
            <a:r>
              <a:rPr b="1" sz="4500">
                <a:solidFill>
                  <a:srgbClr val="FFFFFF"/>
                </a:solidFill>
                <a:latin typeface="Helvetica"/>
                <a:ea typeface="Helvetica"/>
                <a:cs typeface="Helvetica"/>
                <a:sym typeface="Helvetica"/>
              </a:rPr>
              <a:t>14</a:t>
            </a:r>
            <a:r>
              <a:rPr sz="4500">
                <a:solidFill>
                  <a:srgbClr val="FFFFFF"/>
                </a:solidFill>
              </a:rPr>
              <a:t>  ﻿Yet you </a:t>
            </a:r>
            <a:r>
              <a:rPr b="1" sz="4500">
                <a:solidFill>
                  <a:srgbClr val="C82506"/>
                </a:solidFill>
                <a:latin typeface="Helvetica"/>
                <a:ea typeface="Helvetica"/>
                <a:cs typeface="Helvetica"/>
                <a:sym typeface="Helvetica"/>
              </a:rPr>
              <a:t>do not know</a:t>
            </a:r>
            <a:r>
              <a:rPr sz="4500">
                <a:solidFill>
                  <a:srgbClr val="FFFFFF"/>
                </a:solidFill>
              </a:rPr>
              <a:t> what your life will be like tomorrow. </a:t>
            </a:r>
            <a:r>
              <a:rPr sz="4500">
                <a:solidFill>
                  <a:srgbClr val="53585F"/>
                </a:solidFill>
              </a:rPr>
              <a:t>You are just a vapor that appears for a little while and then vanishes away. </a:t>
            </a:r>
            <a:r>
              <a:rPr b="1" sz="4500">
                <a:solidFill>
                  <a:srgbClr val="FFFFFF"/>
                </a:solidFill>
                <a:latin typeface="Helvetica"/>
                <a:ea typeface="Helvetica"/>
                <a:cs typeface="Helvetica"/>
                <a:sym typeface="Helvetica"/>
              </a:rPr>
              <a:t>15</a:t>
            </a:r>
            <a:r>
              <a:rPr sz="4500">
                <a:solidFill>
                  <a:srgbClr val="FFFFFF"/>
                </a:solidFill>
              </a:rPr>
              <a:t>  ﻿Instead, you ought to say, “</a:t>
            </a:r>
            <a:r>
              <a:rPr b="1" sz="4500">
                <a:solidFill>
                  <a:srgbClr val="C82506"/>
                </a:solidFill>
                <a:latin typeface="Helvetica"/>
                <a:ea typeface="Helvetica"/>
                <a:cs typeface="Helvetica"/>
                <a:sym typeface="Helvetica"/>
              </a:rPr>
              <a:t>If the Lord wills</a:t>
            </a:r>
            <a:r>
              <a:rPr sz="4500">
                <a:solidFill>
                  <a:srgbClr val="FFFFFF"/>
                </a:solidFill>
              </a:rPr>
              <a:t>, we will live and also do this or that.”</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nvSpPr>
        <p:spPr>
          <a:xfrm>
            <a:off x="304368" y="3454399"/>
            <a:ext cx="12396064"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James 4:12</a:t>
            </a:r>
            <a:endParaRPr b="1" sz="4500">
              <a:solidFill>
                <a:srgbClr val="FFFFFF"/>
              </a:solidFill>
              <a:latin typeface="Helvetica"/>
              <a:ea typeface="Helvetica"/>
              <a:cs typeface="Helvetica"/>
              <a:sym typeface="Helvetica"/>
            </a:endParaRPr>
          </a:p>
          <a:p>
            <a:pPr lvl="0">
              <a:defRPr sz="1800"/>
            </a:pPr>
            <a:r>
              <a:rPr sz="4500">
                <a:solidFill>
                  <a:srgbClr val="FFFFFF"/>
                </a:solidFill>
              </a:rPr>
              <a:t>Yet you do not know what your life will be like tomorrow. You are just a vapor that appears for a little while and then vanishes away.</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nvSpPr>
        <p:spPr>
          <a:xfrm>
            <a:off x="304368" y="3454394"/>
            <a:ext cx="12396064" cy="28448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James 4:12</a:t>
            </a:r>
            <a:endParaRPr b="1" sz="4500">
              <a:solidFill>
                <a:srgbClr val="FFFFFF"/>
              </a:solidFill>
              <a:latin typeface="Helvetica"/>
              <a:ea typeface="Helvetica"/>
              <a:cs typeface="Helvetica"/>
              <a:sym typeface="Helvetica"/>
            </a:endParaRPr>
          </a:p>
          <a:p>
            <a:pPr lvl="0">
              <a:defRPr sz="1800"/>
            </a:pPr>
            <a:r>
              <a:rPr sz="4500">
                <a:solidFill>
                  <a:srgbClr val="FFFFFF"/>
                </a:solidFill>
              </a:rPr>
              <a:t>Yet you do not know what your life will be like tomorrow. You are just a </a:t>
            </a:r>
            <a:r>
              <a:rPr b="1" sz="4500">
                <a:solidFill>
                  <a:srgbClr val="C82506"/>
                </a:solidFill>
                <a:latin typeface="Helvetica"/>
                <a:ea typeface="Helvetica"/>
                <a:cs typeface="Helvetica"/>
                <a:sym typeface="Helvetica"/>
              </a:rPr>
              <a:t>vapor</a:t>
            </a:r>
            <a:r>
              <a:rPr sz="4500">
                <a:solidFill>
                  <a:srgbClr val="FFFFFF"/>
                </a:solidFill>
              </a:rPr>
              <a:t> that appears for a little while and then vanishes away.</a:t>
            </a:r>
          </a:p>
        </p:txBody>
      </p:sp>
      <p:sp>
        <p:nvSpPr>
          <p:cNvPr id="83" name="Shape 83"/>
          <p:cNvSpPr/>
          <p:nvPr/>
        </p:nvSpPr>
        <p:spPr>
          <a:xfrm>
            <a:off x="607370" y="989573"/>
            <a:ext cx="52724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Timeline of my existence </a:t>
            </a:r>
          </a:p>
        </p:txBody>
      </p:sp>
      <p:sp>
        <p:nvSpPr>
          <p:cNvPr id="84" name="Shape 84"/>
          <p:cNvSpPr/>
          <p:nvPr/>
        </p:nvSpPr>
        <p:spPr>
          <a:xfrm>
            <a:off x="9099864" y="7642796"/>
            <a:ext cx="9523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Mist</a:t>
            </a:r>
          </a:p>
        </p:txBody>
      </p:sp>
      <p:pic>
        <p:nvPicPr>
          <p:cNvPr id="85" name="7461B901-1F05-4065-997D-26253DFCB406-L0-001.jpeg"/>
          <p:cNvPicPr/>
          <p:nvPr/>
        </p:nvPicPr>
        <p:blipFill>
          <a:blip r:embed="rId2">
            <a:extLst/>
          </a:blip>
          <a:stretch>
            <a:fillRect/>
          </a:stretch>
        </p:blipFill>
        <p:spPr>
          <a:xfrm>
            <a:off x="7631231" y="245762"/>
            <a:ext cx="5092635" cy="3158224"/>
          </a:xfrm>
          <a:prstGeom prst="rect">
            <a:avLst/>
          </a:prstGeom>
          <a:ln w="25400">
            <a:miter lim="400000"/>
          </a:ln>
          <a:effectLst>
            <a:reflection blurRad="0" stA="50000" stPos="0" endA="0" endPos="40000" dist="0" dir="5400000" fadeDir="5400000" sx="100000" sy="-100000" kx="0" ky="0" algn="bl" rotWithShape="0"/>
          </a:effectLst>
        </p:spPr>
      </p:pic>
      <p:pic>
        <p:nvPicPr>
          <p:cNvPr id="86" name="7461B901-1F05-4065-997D-26253DFCB406-L0-001.jpeg"/>
          <p:cNvPicPr/>
          <p:nvPr/>
        </p:nvPicPr>
        <p:blipFill>
          <a:blip r:embed="rId2">
            <a:extLst/>
          </a:blip>
          <a:stretch>
            <a:fillRect/>
          </a:stretch>
        </p:blipFill>
        <p:spPr>
          <a:xfrm>
            <a:off x="274715" y="6311334"/>
            <a:ext cx="5092636" cy="3158224"/>
          </a:xfrm>
          <a:prstGeom prst="rect">
            <a:avLst/>
          </a:prstGeom>
          <a:ln w="25400">
            <a:miter lim="400000"/>
          </a:ln>
          <a:effectLst>
            <a:reflection blurRad="0" stA="50000" stPos="0" endA="0" endPos="40000" dist="0" dir="5400000" fadeDir="5400000" sx="100000" sy="-100000" kx="0" ky="0" algn="bl" rotWithShape="0"/>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19" grpId="1" fill="hold">
                                  <p:stCondLst>
                                    <p:cond delay="0"/>
                                  </p:stCondLst>
                                  <p:iterate type="lt" backwards="0">
                                    <p:tmAbs val="0"/>
                                  </p:iterate>
                                  <p:childTnLst>
                                    <p:set>
                                      <p:cBhvr>
                                        <p:cTn id="6" fill="hold"/>
                                        <p:tgtEl>
                                          <p:spTgt spid="83"/>
                                        </p:tgtEl>
                                        <p:attrNameLst>
                                          <p:attrName>style.visibility</p:attrName>
                                        </p:attrNameLst>
                                      </p:cBhvr>
                                      <p:to>
                                        <p:strVal val="visible"/>
                                      </p:to>
                                    </p:set>
                                    <p:anim calcmode="lin" valueType="num">
                                      <p:cBhvr>
                                        <p:cTn id="7" dur="1000" fill="hold"/>
                                        <p:tgtEl>
                                          <p:spTgt spid="83"/>
                                        </p:tgtEl>
                                        <p:attrNameLst>
                                          <p:attrName>ppt_w</p:attrName>
                                        </p:attrNameLst>
                                      </p:cBhvr>
                                      <p:tavLst>
                                        <p:tav tm="0" fmla="#ppt_w*sin(2.5*pi*$)">
                                          <p:val>
                                            <p:fltVal val="0"/>
                                          </p:val>
                                        </p:tav>
                                        <p:tav tm="100000">
                                          <p:val>
                                            <p:fltVal val="1"/>
                                          </p:val>
                                        </p:tav>
                                      </p:tavLst>
                                    </p:anim>
                                    <p:anim calcmode="lin" valueType="num">
                                      <p:cBhvr>
                                        <p:cTn id="8" dur="1000" fill="hold"/>
                                        <p:tgtEl>
                                          <p:spTgt spid="8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9" grpId="2" fill="hold">
                                  <p:stCondLst>
                                    <p:cond delay="0"/>
                                  </p:stCondLst>
                                  <p:iterate type="el" backwards="0">
                                    <p:tmAbs val="0"/>
                                  </p:iterate>
                                  <p:childTnLst>
                                    <p:set>
                                      <p:cBhvr>
                                        <p:cTn id="12" fill="hold"/>
                                        <p:tgtEl>
                                          <p:spTgt spid="84"/>
                                        </p:tgtEl>
                                        <p:attrNameLst>
                                          <p:attrName>style.visibility</p:attrName>
                                        </p:attrNameLst>
                                      </p:cBhvr>
                                      <p:to>
                                        <p:strVal val="visible"/>
                                      </p:to>
                                    </p:set>
                                    <p:animEffect filter="dissolve" transition="in">
                                      <p:cBhvr>
                                        <p:cTn id="13" dur="15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P build="whole" bldLvl="1" animBg="1" rev="0" advAuto="0" spid="84"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nvSpPr>
        <p:spPr>
          <a:xfrm>
            <a:off x="1590029" y="3103975"/>
            <a:ext cx="9306987"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7000">
                <a:solidFill>
                  <a:srgbClr val="FFFFFF"/>
                </a:solidFill>
              </a:rPr>
              <a:t>What do you want?</a:t>
            </a:r>
            <a:endParaRPr sz="7000">
              <a:solidFill>
                <a:srgbClr val="FFFFFF"/>
              </a:solidFill>
            </a:endParaRPr>
          </a:p>
          <a:p>
            <a:pPr lvl="0">
              <a:defRPr sz="1800"/>
            </a:pPr>
            <a:endParaRPr sz="7000">
              <a:solidFill>
                <a:srgbClr val="FFFFFF"/>
              </a:solidFill>
            </a:endParaRPr>
          </a:p>
          <a:p>
            <a:pPr lvl="0">
              <a:defRPr sz="1800"/>
            </a:pPr>
            <a:r>
              <a:rPr sz="7000">
                <a:solidFill>
                  <a:srgbClr val="FFFFFF"/>
                </a:solidFill>
              </a:rPr>
              <a:t>Set your mind on it!</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58E141F2-F583-4588-BB20-DB3FF763BF0F-L0-001.jpeg"/>
          <p:cNvPicPr/>
          <p:nvPr/>
        </p:nvPicPr>
        <p:blipFill>
          <a:blip r:embed="rId2">
            <a:extLst/>
          </a:blip>
          <a:stretch>
            <a:fillRect/>
          </a:stretch>
        </p:blipFill>
        <p:spPr>
          <a:xfrm>
            <a:off x="139253" y="169293"/>
            <a:ext cx="11190770" cy="7872129"/>
          </a:xfrm>
          <a:prstGeom prst="rect">
            <a:avLst/>
          </a:prstGeom>
          <a:ln w="12700">
            <a:miter lim="400000"/>
          </a:ln>
        </p:spPr>
      </p:pic>
      <p:sp>
        <p:nvSpPr>
          <p:cNvPr id="91" name="Shape 91"/>
          <p:cNvSpPr/>
          <p:nvPr>
            <p:ph type="title" idx="4294967295"/>
          </p:nvPr>
        </p:nvSpPr>
        <p:spPr>
          <a:xfrm>
            <a:off x="395599" y="6343784"/>
            <a:ext cx="10464801" cy="3271544"/>
          </a:xfrm>
          <a:prstGeom prst="rect">
            <a:avLst/>
          </a:prstGeom>
        </p:spPr>
        <p:txBody>
          <a:bodyPr anchor="b"/>
          <a:lstStyle>
            <a:lvl1pPr>
              <a:defRPr sz="10000">
                <a:solidFill>
                  <a:srgbClr val="FFFFFF"/>
                </a:solidFill>
                <a:latin typeface="Palatino"/>
                <a:ea typeface="Palatino"/>
                <a:cs typeface="Palatino"/>
                <a:sym typeface="Palatino"/>
              </a:defRPr>
            </a:lvl1pPr>
          </a:lstStyle>
          <a:p>
            <a:pPr lvl="0">
              <a:defRPr sz="1800">
                <a:solidFill>
                  <a:srgbClr val="000000"/>
                </a:solidFill>
              </a:defRPr>
            </a:pPr>
            <a:r>
              <a:rPr sz="10000">
                <a:solidFill>
                  <a:srgbClr val="FFFFFF"/>
                </a:solidFill>
              </a:rPr>
              <a:t>Set Your Eyes On</a:t>
            </a:r>
          </a:p>
        </p:txBody>
      </p:sp>
      <p:sp>
        <p:nvSpPr>
          <p:cNvPr id="92" name="Shape 92"/>
          <p:cNvSpPr/>
          <p:nvPr>
            <p:ph type="body" idx="4294967295"/>
          </p:nvPr>
        </p:nvSpPr>
        <p:spPr>
          <a:xfrm>
            <a:off x="9690983" y="154407"/>
            <a:ext cx="3292365" cy="879038"/>
          </a:xfrm>
          <a:prstGeom prst="rect">
            <a:avLst/>
          </a:prstGeom>
        </p:spPr>
        <p:txBody>
          <a:bodyPr anchor="t"/>
          <a:lstStyle>
            <a:lvl1pPr marL="0" indent="0" algn="ctr">
              <a:spcBef>
                <a:spcPts val="0"/>
              </a:spcBef>
              <a:buSzTx/>
              <a:buNone/>
              <a:defRPr b="1" sz="3200">
                <a:solidFill>
                  <a:srgbClr val="FFFFFF"/>
                </a:solidFill>
                <a:latin typeface="Palatino"/>
                <a:ea typeface="Palatino"/>
                <a:cs typeface="Palatino"/>
                <a:sym typeface="Palatino"/>
              </a:defRPr>
            </a:lvl1pPr>
          </a:lstStyle>
          <a:p>
            <a:pPr lvl="0">
              <a:defRPr b="0" sz="1800">
                <a:solidFill>
                  <a:srgbClr val="000000"/>
                </a:solidFill>
              </a:defRPr>
            </a:pPr>
            <a:r>
              <a:rPr b="1" sz="3200">
                <a:solidFill>
                  <a:srgbClr val="FFFFFF"/>
                </a:solidFill>
              </a:rPr>
              <a:t>Things Above</a:t>
            </a:r>
          </a:p>
        </p:txBody>
      </p:sp>
      <p:sp>
        <p:nvSpPr>
          <p:cNvPr id="93" name="Shape 93"/>
          <p:cNvSpPr/>
          <p:nvPr/>
        </p:nvSpPr>
        <p:spPr>
          <a:xfrm rot="16200000">
            <a:off x="7182956" y="4792302"/>
            <a:ext cx="8308418" cy="427875"/>
          </a:xfrm>
          <a:prstGeom prst="rightArrow">
            <a:avLst>
              <a:gd name="adj1" fmla="val 32000"/>
              <a:gd name="adj2" fmla="val 284944"/>
            </a:avLst>
          </a:prstGeom>
          <a:solidFill/>
          <a:ln w="25400">
            <a:solidFill>
              <a:srgbClr val="85888D"/>
            </a:solidFill>
            <a:miter lim="400000"/>
          </a:ln>
        </p:spPr>
        <p:txBody>
          <a:bodyPr lIns="0" tIns="0" rIns="0" bIns="0" anchor="ctr"/>
          <a:lstStyle/>
          <a:p>
            <a:pPr lvl="0">
              <a:defRPr sz="2400"/>
            </a:pP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 name="90A721B3-9A0C-4C81-B67E-FDC7B8200A30-L0-001.jpeg"/>
          <p:cNvPicPr/>
          <p:nvPr/>
        </p:nvPicPr>
        <p:blipFill>
          <a:blip r:embed="rId2">
            <a:extLst/>
          </a:blip>
          <a:srcRect l="0" t="45901" r="0" b="0"/>
          <a:stretch>
            <a:fillRect/>
          </a:stretch>
        </p:blipFill>
        <p:spPr>
          <a:xfrm>
            <a:off x="135929" y="152281"/>
            <a:ext cx="12733011" cy="6127762"/>
          </a:xfrm>
          <a:prstGeom prst="rect">
            <a:avLst/>
          </a:prstGeom>
          <a:ln w="12700">
            <a:miter lim="400000"/>
          </a:ln>
        </p:spPr>
      </p:pic>
      <p:pic>
        <p:nvPicPr>
          <p:cNvPr id="37" name="BB31D5B6-D57C-4CA8-933D-14C3AE97DC06-L0-001.jpeg"/>
          <p:cNvPicPr/>
          <p:nvPr/>
        </p:nvPicPr>
        <p:blipFill>
          <a:blip r:embed="rId3">
            <a:extLst/>
          </a:blip>
          <a:srcRect l="0" t="11990" r="0" b="11990"/>
          <a:stretch>
            <a:fillRect/>
          </a:stretch>
        </p:blipFill>
        <p:spPr>
          <a:xfrm rot="21434143">
            <a:off x="6626196" y="5028985"/>
            <a:ext cx="5606964" cy="4262344"/>
          </a:xfrm>
          <a:prstGeom prst="rect">
            <a:avLst/>
          </a:prstGeom>
          <a:ln w="12700">
            <a:miter lim="400000"/>
          </a:ln>
        </p:spPr>
      </p:pic>
      <p:sp>
        <p:nvSpPr>
          <p:cNvPr id="38" name="Shape 38"/>
          <p:cNvSpPr/>
          <p:nvPr/>
        </p:nvSpPr>
        <p:spPr>
          <a:xfrm rot="21319061">
            <a:off x="8052684" y="4896105"/>
            <a:ext cx="2362265" cy="1322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atin typeface="Noteworthy Bold"/>
                <a:ea typeface="Noteworthy Bold"/>
                <a:cs typeface="Noteworthy Bold"/>
                <a:sym typeface="Noteworthy Bold"/>
              </a:defRPr>
            </a:lvl1pPr>
          </a:lstStyle>
          <a:p>
            <a:pPr lvl="0">
              <a:defRPr sz="1800"/>
            </a:pPr>
            <a:r>
              <a:rPr sz="6000"/>
              <a:t>Living</a:t>
            </a:r>
          </a:p>
        </p:txBody>
      </p:sp>
    </p:spTree>
  </p:cSld>
  <p:clrMapOvr>
    <a:masterClrMapping/>
  </p:clrMapOvr>
  <mc:AlternateContent xmlns:mc="http://schemas.openxmlformats.org/markup-compatibility/2006">
    <mc:Choice xmlns:p14="http://schemas.microsoft.com/office/powerpoint/2010/main" Requires="p14">
      <p:transition spd="slow" advClick="1">
        <p14:flip dir="r"/>
      </p:transition>
    </mc:Choice>
    <mc:Fallback>
      <p:transition xmlns:p14="http://schemas.microsoft.com/office/powerpoint/2010/main" spd="slow" advClick="1">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5" name="90A721B3-9A0C-4C81-B67E-FDC7B8200A30-L0-001.jpeg"/>
          <p:cNvPicPr/>
          <p:nvPr/>
        </p:nvPicPr>
        <p:blipFill>
          <a:blip r:embed="rId2">
            <a:extLst/>
          </a:blip>
          <a:srcRect l="0" t="45901" r="0" b="0"/>
          <a:stretch>
            <a:fillRect/>
          </a:stretch>
        </p:blipFill>
        <p:spPr>
          <a:xfrm>
            <a:off x="135929" y="152281"/>
            <a:ext cx="12733011" cy="6127762"/>
          </a:xfrm>
          <a:prstGeom prst="rect">
            <a:avLst/>
          </a:prstGeom>
          <a:ln w="12700">
            <a:miter lim="400000"/>
          </a:ln>
        </p:spPr>
      </p:pic>
      <p:pic>
        <p:nvPicPr>
          <p:cNvPr id="96" name="BB31D5B6-D57C-4CA8-933D-14C3AE97DC06-L0-001.jpeg"/>
          <p:cNvPicPr/>
          <p:nvPr/>
        </p:nvPicPr>
        <p:blipFill>
          <a:blip r:embed="rId3">
            <a:extLst/>
          </a:blip>
          <a:srcRect l="0" t="11990" r="0" b="11990"/>
          <a:stretch>
            <a:fillRect/>
          </a:stretch>
        </p:blipFill>
        <p:spPr>
          <a:xfrm rot="21434143">
            <a:off x="6626196" y="5028985"/>
            <a:ext cx="5606964" cy="4262344"/>
          </a:xfrm>
          <a:prstGeom prst="rect">
            <a:avLst/>
          </a:prstGeom>
          <a:ln w="12700">
            <a:miter lim="400000"/>
          </a:ln>
        </p:spPr>
      </p:pic>
      <p:sp>
        <p:nvSpPr>
          <p:cNvPr id="97" name="Shape 97"/>
          <p:cNvSpPr/>
          <p:nvPr/>
        </p:nvSpPr>
        <p:spPr>
          <a:xfrm rot="21319061">
            <a:off x="8052684" y="4896105"/>
            <a:ext cx="2362265" cy="1322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latin typeface="Noteworthy Bold"/>
                <a:ea typeface="Noteworthy Bold"/>
                <a:cs typeface="Noteworthy Bold"/>
                <a:sym typeface="Noteworthy Bold"/>
              </a:defRPr>
            </a:lvl1pPr>
          </a:lstStyle>
          <a:p>
            <a:pPr lvl="0">
              <a:defRPr sz="1800"/>
            </a:pPr>
            <a:r>
              <a:rPr sz="6000"/>
              <a:t>Living</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58E141F2-F583-4588-BB20-DB3FF763BF0F-L0-001.jpeg"/>
          <p:cNvPicPr/>
          <p:nvPr/>
        </p:nvPicPr>
        <p:blipFill>
          <a:blip r:embed="rId2">
            <a:extLst/>
          </a:blip>
          <a:stretch>
            <a:fillRect/>
          </a:stretch>
        </p:blipFill>
        <p:spPr>
          <a:xfrm>
            <a:off x="139253" y="169293"/>
            <a:ext cx="11190770" cy="7872129"/>
          </a:xfrm>
          <a:prstGeom prst="rect">
            <a:avLst/>
          </a:prstGeom>
          <a:ln w="12700">
            <a:miter lim="400000"/>
          </a:ln>
        </p:spPr>
      </p:pic>
      <p:sp>
        <p:nvSpPr>
          <p:cNvPr id="41" name="Shape 41"/>
          <p:cNvSpPr/>
          <p:nvPr>
            <p:ph type="title" idx="4294967295"/>
          </p:nvPr>
        </p:nvSpPr>
        <p:spPr>
          <a:xfrm>
            <a:off x="395599" y="6343784"/>
            <a:ext cx="10464801" cy="3271544"/>
          </a:xfrm>
          <a:prstGeom prst="rect">
            <a:avLst/>
          </a:prstGeom>
        </p:spPr>
        <p:txBody>
          <a:bodyPr anchor="b"/>
          <a:lstStyle>
            <a:lvl1pPr>
              <a:defRPr sz="10000">
                <a:solidFill>
                  <a:srgbClr val="FFFFFF"/>
                </a:solidFill>
                <a:latin typeface="Palatino"/>
                <a:ea typeface="Palatino"/>
                <a:cs typeface="Palatino"/>
                <a:sym typeface="Palatino"/>
              </a:defRPr>
            </a:lvl1pPr>
          </a:lstStyle>
          <a:p>
            <a:pPr lvl="0">
              <a:defRPr sz="1800">
                <a:solidFill>
                  <a:srgbClr val="000000"/>
                </a:solidFill>
              </a:defRPr>
            </a:pPr>
            <a:r>
              <a:rPr sz="10000">
                <a:solidFill>
                  <a:srgbClr val="FFFFFF"/>
                </a:solidFill>
              </a:rPr>
              <a:t>Set Your Eyes On</a:t>
            </a:r>
          </a:p>
        </p:txBody>
      </p:sp>
      <p:sp>
        <p:nvSpPr>
          <p:cNvPr id="42" name="Shape 42"/>
          <p:cNvSpPr/>
          <p:nvPr>
            <p:ph type="body" idx="4294967295"/>
          </p:nvPr>
        </p:nvSpPr>
        <p:spPr>
          <a:xfrm>
            <a:off x="9690983" y="154407"/>
            <a:ext cx="3292365" cy="879038"/>
          </a:xfrm>
          <a:prstGeom prst="rect">
            <a:avLst/>
          </a:prstGeom>
        </p:spPr>
        <p:txBody>
          <a:bodyPr anchor="t"/>
          <a:lstStyle>
            <a:lvl1pPr marL="0" indent="0" algn="ctr">
              <a:spcBef>
                <a:spcPts val="0"/>
              </a:spcBef>
              <a:buSzTx/>
              <a:buNone/>
              <a:defRPr b="1" sz="3200">
                <a:solidFill>
                  <a:srgbClr val="FFFFFF"/>
                </a:solidFill>
                <a:latin typeface="Palatino"/>
                <a:ea typeface="Palatino"/>
                <a:cs typeface="Palatino"/>
                <a:sym typeface="Palatino"/>
              </a:defRPr>
            </a:lvl1pPr>
          </a:lstStyle>
          <a:p>
            <a:pPr lvl="0">
              <a:defRPr b="0" sz="1800">
                <a:solidFill>
                  <a:srgbClr val="000000"/>
                </a:solidFill>
              </a:defRPr>
            </a:pPr>
            <a:r>
              <a:rPr b="1" sz="3200">
                <a:solidFill>
                  <a:srgbClr val="FFFFFF"/>
                </a:solidFill>
              </a:rPr>
              <a:t>Things Above</a:t>
            </a:r>
          </a:p>
        </p:txBody>
      </p:sp>
      <p:sp>
        <p:nvSpPr>
          <p:cNvPr id="43" name="Shape 43"/>
          <p:cNvSpPr/>
          <p:nvPr/>
        </p:nvSpPr>
        <p:spPr>
          <a:xfrm rot="16200000">
            <a:off x="7182956" y="4792302"/>
            <a:ext cx="8308418" cy="427875"/>
          </a:xfrm>
          <a:prstGeom prst="rightArrow">
            <a:avLst>
              <a:gd name="adj1" fmla="val 32000"/>
              <a:gd name="adj2" fmla="val 284944"/>
            </a:avLst>
          </a:prstGeom>
          <a:solidFill/>
          <a:ln w="25400">
            <a:solidFill>
              <a:srgbClr val="85888D"/>
            </a:solidFill>
            <a:miter lim="400000"/>
          </a:ln>
        </p:spPr>
        <p:txBody>
          <a:bodyPr lIns="0" tIns="0" rIns="0" bIns="0" anchor="ctr"/>
          <a:lstStyle/>
          <a:p>
            <a:pPr lvl="0">
              <a:defRPr sz="2400"/>
            </a:pP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nvSpPr>
        <p:spPr>
          <a:xfrm>
            <a:off x="400987" y="3565071"/>
            <a:ext cx="12202827"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1:1</a:t>
            </a:r>
            <a:endParaRPr b="1" sz="4500">
              <a:solidFill>
                <a:srgbClr val="FFFFFF"/>
              </a:solidFill>
              <a:latin typeface="Helvetica"/>
              <a:ea typeface="Helvetica"/>
              <a:cs typeface="Helvetica"/>
              <a:sym typeface="Helvetica"/>
            </a:endParaRPr>
          </a:p>
          <a:p>
            <a:pPr lvl="0">
              <a:defRPr sz="1800"/>
            </a:pPr>
            <a:r>
              <a:rPr sz="4500">
                <a:solidFill>
                  <a:srgbClr val="FFFFFF"/>
                </a:solidFill>
              </a:rPr>
              <a:t>Paul, an apostle of Jesus Christ by the will of God, and Timothy our brother</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nvSpPr>
        <p:spPr>
          <a:xfrm>
            <a:off x="400987" y="3565060"/>
            <a:ext cx="12202827" cy="21590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1:1</a:t>
            </a:r>
            <a:endParaRPr b="1" sz="4500">
              <a:solidFill>
                <a:srgbClr val="FFFFFF"/>
              </a:solidFill>
              <a:latin typeface="Helvetica"/>
              <a:ea typeface="Helvetica"/>
              <a:cs typeface="Helvetica"/>
              <a:sym typeface="Helvetica"/>
            </a:endParaRPr>
          </a:p>
          <a:p>
            <a:pPr lvl="0">
              <a:defRPr sz="1800"/>
            </a:pPr>
            <a:r>
              <a:rPr sz="4500">
                <a:solidFill>
                  <a:srgbClr val="FFFFFF"/>
                </a:solidFill>
              </a:rPr>
              <a:t>Paul, an apostle of Jesus Christ </a:t>
            </a:r>
            <a:r>
              <a:rPr b="1" sz="4500">
                <a:solidFill>
                  <a:srgbClr val="C82506"/>
                </a:solidFill>
                <a:latin typeface="Helvetica"/>
                <a:ea typeface="Helvetica"/>
                <a:cs typeface="Helvetica"/>
                <a:sym typeface="Helvetica"/>
              </a:rPr>
              <a:t>by the will of God</a:t>
            </a:r>
            <a:r>
              <a:rPr sz="4500">
                <a:solidFill>
                  <a:srgbClr val="FFFFFF"/>
                </a:solidFill>
              </a:rPr>
              <a:t>, and Timothy our brother</a:t>
            </a:r>
          </a:p>
        </p:txBody>
      </p:sp>
      <p:sp>
        <p:nvSpPr>
          <p:cNvPr id="48" name="Shape 48"/>
          <p:cNvSpPr/>
          <p:nvPr/>
        </p:nvSpPr>
        <p:spPr>
          <a:xfrm>
            <a:off x="5957537" y="655923"/>
            <a:ext cx="565327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Who has a will for your life?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48"/>
                                        </p:tgtEl>
                                        <p:attrNameLst>
                                          <p:attrName>style.visibility</p:attrName>
                                        </p:attrNameLst>
                                      </p:cBhvr>
                                      <p:to>
                                        <p:strVal val="visible"/>
                                      </p:to>
                                    </p:set>
                                    <p:anim calcmode="lin" valueType="num">
                                      <p:cBhvr>
                                        <p:cTn id="7" dur="1000" fill="hold"/>
                                        <p:tgtEl>
                                          <p:spTgt spid="48"/>
                                        </p:tgtEl>
                                        <p:attrNameLst>
                                          <p:attrName>ppt_x</p:attrName>
                                        </p:attrNameLst>
                                      </p:cBhvr>
                                      <p:tavLst>
                                        <p:tav tm="0">
                                          <p:val>
                                            <p:strVal val="#ppt_x"/>
                                          </p:val>
                                        </p:tav>
                                        <p:tav tm="100000">
                                          <p:val>
                                            <p:strVal val="#ppt_x"/>
                                          </p:val>
                                        </p:tav>
                                      </p:tavLst>
                                    </p:anim>
                                    <p:anim calcmode="lin" valueType="num">
                                      <p:cBhvr>
                                        <p:cTn id="8" dur="10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nvSpPr>
        <p:spPr>
          <a:xfrm>
            <a:off x="613024" y="2939916"/>
            <a:ext cx="11497031" cy="421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1:9</a:t>
            </a:r>
            <a:endParaRPr b="1" sz="4500">
              <a:solidFill>
                <a:srgbClr val="FFFFFF"/>
              </a:solidFill>
              <a:latin typeface="Helvetica"/>
              <a:ea typeface="Helvetica"/>
              <a:cs typeface="Helvetica"/>
              <a:sym typeface="Helvetica"/>
            </a:endParaRPr>
          </a:p>
          <a:p>
            <a:pPr lvl="0">
              <a:defRPr sz="1800"/>
            </a:pPr>
            <a:r>
              <a:rPr sz="4500">
                <a:solidFill>
                  <a:srgbClr val="FFFFFF"/>
                </a:solidFill>
              </a:rPr>
              <a:t>For this reason also, since the day we heard of it, we have not ceased to pray for you and to ask that you may be filled with the knowledge of His will in all spiritual wisdom and understanding,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nvSpPr>
        <p:spPr>
          <a:xfrm>
            <a:off x="613024" y="2939910"/>
            <a:ext cx="11497031" cy="42164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1:9</a:t>
            </a:r>
            <a:endParaRPr b="1" sz="4500">
              <a:solidFill>
                <a:srgbClr val="FFFFFF"/>
              </a:solidFill>
              <a:latin typeface="Helvetica"/>
              <a:ea typeface="Helvetica"/>
              <a:cs typeface="Helvetica"/>
              <a:sym typeface="Helvetica"/>
            </a:endParaRPr>
          </a:p>
          <a:p>
            <a:pPr lvl="0">
              <a:defRPr sz="1800"/>
            </a:pPr>
            <a:r>
              <a:rPr sz="4500">
                <a:solidFill>
                  <a:srgbClr val="FFFFFF"/>
                </a:solidFill>
              </a:rPr>
              <a:t>For this reason also, since the day we heard of it, we have not ceased to pray for you and to ask that you may be filled with the knowledge of </a:t>
            </a:r>
            <a:r>
              <a:rPr b="1" sz="4500">
                <a:solidFill>
                  <a:srgbClr val="C82506"/>
                </a:solidFill>
                <a:latin typeface="Helvetica"/>
                <a:ea typeface="Helvetica"/>
                <a:cs typeface="Helvetica"/>
                <a:sym typeface="Helvetica"/>
              </a:rPr>
              <a:t>His will</a:t>
            </a:r>
            <a:r>
              <a:rPr sz="4500">
                <a:solidFill>
                  <a:srgbClr val="FFFFFF"/>
                </a:solidFill>
              </a:rPr>
              <a:t> in all spiritual wisdom and understanding, </a:t>
            </a:r>
          </a:p>
        </p:txBody>
      </p:sp>
      <p:sp>
        <p:nvSpPr>
          <p:cNvPr id="53" name="Shape 53"/>
          <p:cNvSpPr/>
          <p:nvPr/>
        </p:nvSpPr>
        <p:spPr>
          <a:xfrm>
            <a:off x="1200054" y="8245765"/>
            <a:ext cx="29096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Loving Father</a:t>
            </a:r>
          </a:p>
        </p:txBody>
      </p:sp>
      <p:sp>
        <p:nvSpPr>
          <p:cNvPr id="54" name="Shape 54"/>
          <p:cNvSpPr/>
          <p:nvPr/>
        </p:nvSpPr>
        <p:spPr>
          <a:xfrm>
            <a:off x="8803382" y="1020030"/>
            <a:ext cx="15197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Scary?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3"/>
                                        </p:tgtEl>
                                        <p:attrNameLst>
                                          <p:attrName>style.visibility</p:attrName>
                                        </p:attrNameLst>
                                      </p:cBhvr>
                                      <p:to>
                                        <p:strVal val="visible"/>
                                      </p:to>
                                    </p:set>
                                    <p:animEffect filter="fade" transition="in">
                                      <p:cBhvr>
                                        <p:cTn id="7" dur="1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 presetID="2" grpId="2" fill="hold">
                                  <p:stCondLst>
                                    <p:cond delay="0"/>
                                  </p:stCondLst>
                                  <p:iterate type="el" backwards="0">
                                    <p:tmAbs val="0"/>
                                  </p:iterate>
                                  <p:childTnLst>
                                    <p:set>
                                      <p:cBhvr>
                                        <p:cTn id="11" fill="hold"/>
                                        <p:tgtEl>
                                          <p:spTgt spid="54"/>
                                        </p:tgtEl>
                                        <p:attrNameLst>
                                          <p:attrName>style.visibility</p:attrName>
                                        </p:attrNameLst>
                                      </p:cBhvr>
                                      <p:to>
                                        <p:strVal val="visible"/>
                                      </p:to>
                                    </p:se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 grpId="1"/>
      <p:bldP build="whole" bldLvl="1" animBg="1" rev="0" advAuto="0" spid="54"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nvSpPr>
        <p:spPr>
          <a:xfrm>
            <a:off x="918742" y="2604898"/>
            <a:ext cx="11167316" cy="421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1:16</a:t>
            </a:r>
            <a:endParaRPr b="1" sz="4500">
              <a:solidFill>
                <a:srgbClr val="FFFFFF"/>
              </a:solidFill>
              <a:latin typeface="Helvetica"/>
              <a:ea typeface="Helvetica"/>
              <a:cs typeface="Helvetica"/>
              <a:sym typeface="Helvetica"/>
            </a:endParaRPr>
          </a:p>
          <a:p>
            <a:pPr lvl="0">
              <a:defRPr sz="1800"/>
            </a:pPr>
            <a:r>
              <a:rPr sz="4500">
                <a:solidFill>
                  <a:srgbClr val="FFFFFF"/>
                </a:solidFill>
              </a:rPr>
              <a:t>For by Him all things were created, both in the heavens and on earth, visible and invisible, whether thrones or dominions or rulers or authorities—all things have been created through Him and for Him.</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nvSpPr>
        <p:spPr>
          <a:xfrm>
            <a:off x="918742" y="2604892"/>
            <a:ext cx="11167316" cy="42164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b="1" sz="4500">
                <a:solidFill>
                  <a:srgbClr val="FFFFFF"/>
                </a:solidFill>
                <a:latin typeface="Helvetica"/>
                <a:ea typeface="Helvetica"/>
                <a:cs typeface="Helvetica"/>
                <a:sym typeface="Helvetica"/>
              </a:rPr>
              <a:t>Colossians 1:16</a:t>
            </a:r>
            <a:endParaRPr b="1" sz="4500">
              <a:solidFill>
                <a:srgbClr val="FFFFFF"/>
              </a:solidFill>
              <a:latin typeface="Helvetica"/>
              <a:ea typeface="Helvetica"/>
              <a:cs typeface="Helvetica"/>
              <a:sym typeface="Helvetica"/>
            </a:endParaRPr>
          </a:p>
          <a:p>
            <a:pPr lvl="0">
              <a:defRPr sz="1800"/>
            </a:pPr>
            <a:r>
              <a:rPr sz="4500">
                <a:solidFill>
                  <a:srgbClr val="FFFFFF"/>
                </a:solidFill>
              </a:rPr>
              <a:t>For by Him all things were created, both in the heavens and on earth, visible and invisible, whether thrones or dominions or rulers or authorities—all things have been created through Him and </a:t>
            </a:r>
            <a:r>
              <a:rPr b="1" sz="4500">
                <a:solidFill>
                  <a:srgbClr val="C82506"/>
                </a:solidFill>
                <a:latin typeface="Helvetica"/>
                <a:ea typeface="Helvetica"/>
                <a:cs typeface="Helvetica"/>
                <a:sym typeface="Helvetica"/>
              </a:rPr>
              <a:t>for</a:t>
            </a:r>
            <a:r>
              <a:rPr sz="4500">
                <a:solidFill>
                  <a:srgbClr val="FFFFFF"/>
                </a:solidFill>
              </a:rPr>
              <a:t> Him.</a:t>
            </a:r>
          </a:p>
        </p:txBody>
      </p:sp>
      <p:sp>
        <p:nvSpPr>
          <p:cNvPr id="59" name="Shape 59"/>
          <p:cNvSpPr/>
          <p:nvPr/>
        </p:nvSpPr>
        <p:spPr>
          <a:xfrm>
            <a:off x="7570991" y="837292"/>
            <a:ext cx="224851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Not for me</a:t>
            </a:r>
          </a:p>
        </p:txBody>
      </p:sp>
      <p:sp>
        <p:nvSpPr>
          <p:cNvPr id="60" name="Shape 60"/>
          <p:cNvSpPr/>
          <p:nvPr/>
        </p:nvSpPr>
        <p:spPr>
          <a:xfrm>
            <a:off x="1979872" y="7941202"/>
            <a:ext cx="25530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Just for Him</a:t>
            </a:r>
          </a:p>
        </p:txBody>
      </p:sp>
      <p:sp>
        <p:nvSpPr>
          <p:cNvPr id="61" name="Shape 61"/>
          <p:cNvSpPr/>
          <p:nvPr/>
        </p:nvSpPr>
        <p:spPr>
          <a:xfrm>
            <a:off x="6401065" y="7941202"/>
            <a:ext cx="62128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Safety, comfort, entertainment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lt" backwards="0">
                                    <p:tmAbs val="0"/>
                                  </p:iterate>
                                  <p:childTnLst>
                                    <p:set>
                                      <p:cBhvr>
                                        <p:cTn id="6" fill="hold"/>
                                        <p:tgtEl>
                                          <p:spTgt spid="59"/>
                                        </p:tgtEl>
                                        <p:attrNameLst>
                                          <p:attrName>style.visibility</p:attrName>
                                        </p:attrNameLst>
                                      </p:cBhvr>
                                      <p:to>
                                        <p:strVal val="visible"/>
                                      </p:to>
                                    </p:set>
                                    <p:anim calcmode="lin" valueType="num">
                                      <p:cBhvr>
                                        <p:cTn id="7" dur="1000" fill="hold"/>
                                        <p:tgtEl>
                                          <p:spTgt spid="59"/>
                                        </p:tgtEl>
                                        <p:attrNameLst>
                                          <p:attrName>ppt_x</p:attrName>
                                        </p:attrNameLst>
                                      </p:cBhvr>
                                      <p:tavLst>
                                        <p:tav tm="0">
                                          <p:val>
                                            <p:strVal val="0-#ppt_w/2"/>
                                          </p:val>
                                        </p:tav>
                                        <p:tav tm="100000">
                                          <p:val>
                                            <p:strVal val="#ppt_x"/>
                                          </p:val>
                                        </p:tav>
                                      </p:tavLst>
                                    </p:anim>
                                    <p:anim calcmode="lin" valueType="num">
                                      <p:cBhvr>
                                        <p:cTn id="8" dur="10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2" fill="hold">
                                  <p:stCondLst>
                                    <p:cond delay="0"/>
                                  </p:stCondLst>
                                  <p:iterate type="lt" backwards="0">
                                    <p:tmAbs val="0"/>
                                  </p:iterate>
                                  <p:childTnLst>
                                    <p:set>
                                      <p:cBhvr>
                                        <p:cTn id="12" fill="hold"/>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lt" backwards="0">
                                    <p:tmAbs val="0"/>
                                  </p:iterate>
                                  <p:childTnLst>
                                    <p:set>
                                      <p:cBhvr>
                                        <p:cTn id="16" fill="hold"/>
                                        <p:tgtEl>
                                          <p:spTgt spid="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2"/>
      <p:bldP build="whole" bldLvl="1" animBg="1" rev="0" advAuto="0" spid="61" grpId="3"/>
      <p:bldP build="whole" bldLvl="1" animBg="1" rev="0" advAuto="0" spid="59"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