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588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4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8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39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825625"/>
            <a:ext cx="38671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811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496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99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2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00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EE1A-C431-4E05-A2E6-E822B003C4A4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2A99-2EE0-4201-854C-F9A23560C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08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890" y="969874"/>
            <a:ext cx="34230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88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</a:t>
            </a:r>
            <a:endParaRPr lang="en-US" sz="88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6251" y="1923278"/>
            <a:ext cx="36872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Footlight MT Light" panose="0204060206030A020304" pitchFamily="18" charset="0"/>
              </a:rPr>
              <a:t>MERCY</a:t>
            </a:r>
            <a:endParaRPr lang="en-US" sz="8800" dirty="0">
              <a:latin typeface="Footlight MT Light" panose="0204060206030A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82508" y="973684"/>
            <a:ext cx="38539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Footlight MT Light" panose="0204060206030A020304" pitchFamily="18" charset="0"/>
              </a:rPr>
              <a:t>d</a:t>
            </a:r>
            <a:r>
              <a:rPr lang="en-US" sz="88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ifficult</a:t>
            </a:r>
            <a:endParaRPr lang="en-US" sz="88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7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2940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value Justice…</a:t>
            </a:r>
          </a:p>
          <a:p>
            <a:endParaRPr lang="en-US" dirty="0" smtClean="0"/>
          </a:p>
          <a:p>
            <a:r>
              <a:rPr lang="en-US" dirty="0" smtClean="0"/>
              <a:t>I value Me…</a:t>
            </a:r>
          </a:p>
          <a:p>
            <a:endParaRPr lang="en-US" dirty="0" smtClean="0"/>
          </a:p>
          <a:p>
            <a:r>
              <a:rPr lang="en-US" dirty="0" smtClean="0"/>
              <a:t>I value My Ego…</a:t>
            </a:r>
          </a:p>
          <a:p>
            <a:endParaRPr lang="en-US" dirty="0" smtClean="0"/>
          </a:p>
          <a:p>
            <a:r>
              <a:rPr lang="en-US" dirty="0" smtClean="0"/>
              <a:t>I value My Reputation…</a:t>
            </a:r>
          </a:p>
          <a:p>
            <a:endParaRPr lang="en-US" dirty="0" smtClean="0"/>
          </a:p>
          <a:p>
            <a:r>
              <a:rPr lang="en-US" dirty="0" smtClean="0"/>
              <a:t>I value My Comfort…</a:t>
            </a:r>
          </a:p>
        </p:txBody>
      </p:sp>
    </p:spTree>
    <p:extLst>
      <p:ext uri="{BB962C8B-B14F-4D97-AF65-F5344CB8AC3E}">
        <p14:creationId xmlns:p14="http://schemas.microsoft.com/office/powerpoint/2010/main" xmlns="" val="164726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294005"/>
            <a:ext cx="7459980" cy="814705"/>
          </a:xfrm>
        </p:spPr>
        <p:txBody>
          <a:bodyPr>
            <a:normAutofit/>
          </a:bodyPr>
          <a:lstStyle/>
          <a:p>
            <a:r>
              <a:rPr lang="en-US" dirty="0" smtClean="0"/>
              <a:t>I value Justice…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11680" y="1725930"/>
            <a:ext cx="79632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Mercy demands it be abandoned…</a:t>
            </a:r>
          </a:p>
          <a:p>
            <a:endParaRPr lang="en-US" sz="3200" dirty="0"/>
          </a:p>
          <a:p>
            <a:r>
              <a:rPr lang="en-US" sz="3200" dirty="0" smtClean="0"/>
              <a:t>		or at least, postponed for another…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387840" y="4309746"/>
            <a:ext cx="2199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Peter 2:23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787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294005"/>
            <a:ext cx="7459980" cy="814705"/>
          </a:xfrm>
        </p:spPr>
        <p:txBody>
          <a:bodyPr>
            <a:normAutofit/>
          </a:bodyPr>
          <a:lstStyle/>
          <a:p>
            <a:r>
              <a:rPr lang="en-US" dirty="0" smtClean="0"/>
              <a:t>I value Me…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4610" y="1725930"/>
            <a:ext cx="75955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Mercy requires that my suffering…</a:t>
            </a:r>
          </a:p>
          <a:p>
            <a:endParaRPr lang="en-US" sz="3200" dirty="0"/>
          </a:p>
          <a:p>
            <a:r>
              <a:rPr lang="en-US" sz="3200" dirty="0" smtClean="0"/>
              <a:t>				be the only suffering…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724900" y="4309746"/>
            <a:ext cx="3348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Corinthians 6:7-8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6097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294005"/>
            <a:ext cx="7459980" cy="814705"/>
          </a:xfrm>
        </p:spPr>
        <p:txBody>
          <a:bodyPr>
            <a:normAutofit/>
          </a:bodyPr>
          <a:lstStyle/>
          <a:p>
            <a:r>
              <a:rPr lang="en-US" dirty="0" smtClean="0"/>
              <a:t>I value My Ego…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34640" y="1725930"/>
            <a:ext cx="7156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Mercy challenges me…</a:t>
            </a:r>
          </a:p>
          <a:p>
            <a:endParaRPr lang="en-US" sz="3200" dirty="0"/>
          </a:p>
          <a:p>
            <a:r>
              <a:rPr lang="en-US" sz="3200" dirty="0" smtClean="0"/>
              <a:t>			to view myself honestly…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724900" y="4309746"/>
            <a:ext cx="3289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Matthew 18:32-33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5425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294005"/>
            <a:ext cx="7459980" cy="814705"/>
          </a:xfrm>
        </p:spPr>
        <p:txBody>
          <a:bodyPr>
            <a:normAutofit/>
          </a:bodyPr>
          <a:lstStyle/>
          <a:p>
            <a:r>
              <a:rPr lang="en-US" dirty="0" smtClean="0"/>
              <a:t>I value My Reputation…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4610" y="1725930"/>
            <a:ext cx="82060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Mercy causes others to…</a:t>
            </a:r>
          </a:p>
          <a:p>
            <a:endParaRPr lang="en-US" sz="3200" dirty="0"/>
          </a:p>
          <a:p>
            <a:r>
              <a:rPr lang="en-US" sz="3200" dirty="0" smtClean="0"/>
              <a:t>		view my meekness as my weakness…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17903" y="4309746"/>
            <a:ext cx="2098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Mark 15:31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9406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294005"/>
            <a:ext cx="7459980" cy="814705"/>
          </a:xfrm>
        </p:spPr>
        <p:txBody>
          <a:bodyPr>
            <a:normAutofit/>
          </a:bodyPr>
          <a:lstStyle/>
          <a:p>
            <a:r>
              <a:rPr lang="en-US" dirty="0" smtClean="0"/>
              <a:t>I value My Comfort…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4610" y="1725930"/>
            <a:ext cx="83351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Being truly merciful…</a:t>
            </a:r>
          </a:p>
          <a:p>
            <a:endParaRPr lang="en-US" sz="3200" dirty="0"/>
          </a:p>
          <a:p>
            <a:r>
              <a:rPr lang="en-US" sz="3200" dirty="0" smtClean="0"/>
              <a:t>		makes me vulnerable to injury again…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342120" y="4309746"/>
            <a:ext cx="1779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Luke 17:4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82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90" y="67977"/>
            <a:ext cx="11866652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I value Justice…</a:t>
            </a:r>
          </a:p>
          <a:p>
            <a:pPr lvl="2"/>
            <a:r>
              <a:rPr lang="en-US" sz="2400" dirty="0" smtClean="0"/>
              <a:t>Mercy demands it be abandoned (or at least postponed for another). (1 Pet.2:23)</a:t>
            </a:r>
          </a:p>
          <a:p>
            <a:pPr lvl="2"/>
            <a:endParaRPr lang="en-US" sz="1600" dirty="0" smtClean="0"/>
          </a:p>
          <a:p>
            <a:r>
              <a:rPr lang="en-US" sz="3200" dirty="0" smtClean="0"/>
              <a:t>I value Me…</a:t>
            </a:r>
          </a:p>
          <a:p>
            <a:pPr lvl="2"/>
            <a:r>
              <a:rPr lang="en-US" sz="2400" dirty="0" smtClean="0"/>
              <a:t>Mercy requires that my suffering be the only suffering. (1 Cor.6:7-8)</a:t>
            </a:r>
          </a:p>
          <a:p>
            <a:pPr lvl="2"/>
            <a:endParaRPr lang="en-US" sz="1600" dirty="0" smtClean="0"/>
          </a:p>
          <a:p>
            <a:r>
              <a:rPr lang="en-US" sz="3200" dirty="0" smtClean="0"/>
              <a:t>I value My Ego…</a:t>
            </a:r>
          </a:p>
          <a:p>
            <a:pPr lvl="2"/>
            <a:r>
              <a:rPr lang="en-US" sz="2400" dirty="0" smtClean="0"/>
              <a:t>Mercy challenges me to view myself honestly. (Matt. 18:32-33)</a:t>
            </a:r>
          </a:p>
          <a:p>
            <a:pPr lvl="2"/>
            <a:endParaRPr lang="en-US" sz="1600" dirty="0" smtClean="0"/>
          </a:p>
          <a:p>
            <a:r>
              <a:rPr lang="en-US" sz="3200" dirty="0" smtClean="0"/>
              <a:t>I value My Reputation…</a:t>
            </a:r>
          </a:p>
          <a:p>
            <a:pPr lvl="2"/>
            <a:r>
              <a:rPr lang="en-US" sz="2400" dirty="0" smtClean="0"/>
              <a:t>Mercy causes others to view my meekness as my weakness. (Mark 15:31)</a:t>
            </a:r>
          </a:p>
          <a:p>
            <a:pPr lvl="2"/>
            <a:endParaRPr lang="en-US" sz="1600" dirty="0" smtClean="0"/>
          </a:p>
          <a:p>
            <a:r>
              <a:rPr lang="en-US" sz="3200" dirty="0" smtClean="0"/>
              <a:t>I value My Comfort…</a:t>
            </a:r>
          </a:p>
          <a:p>
            <a:pPr lvl="2"/>
            <a:r>
              <a:rPr lang="en-US" sz="2400" dirty="0" smtClean="0"/>
              <a:t>Being truly merciful makes me vulnerable to injury again. (Luke 17:4)</a:t>
            </a:r>
          </a:p>
        </p:txBody>
      </p:sp>
    </p:spTree>
    <p:extLst>
      <p:ext uri="{BB962C8B-B14F-4D97-AF65-F5344CB8AC3E}">
        <p14:creationId xmlns:p14="http://schemas.microsoft.com/office/powerpoint/2010/main" xmlns="" val="268739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-17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8677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Footlight MT Light" panose="0204060206030A020304" pitchFamily="18" charset="0"/>
              </a:rPr>
              <a:t>w</a:t>
            </a:r>
            <a:r>
              <a:rPr lang="en-US" sz="4000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hy is mercy difficult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916" y="828263"/>
            <a:ext cx="10736495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The secret is remembering that the cost is far greater if I choose not to be merciful.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Matthew 5:7</a:t>
            </a:r>
          </a:p>
          <a:p>
            <a:pPr marL="0" indent="0" algn="ctr">
              <a:buNone/>
            </a:pPr>
            <a:r>
              <a:rPr lang="en-US" sz="4400" dirty="0" smtClean="0"/>
              <a:t>Matthew 6:14-15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8413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237</Words>
  <Application>Microsoft Office PowerPoint</Application>
  <PresentationFormat>Custom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why is mercy difficult</vt:lpstr>
      <vt:lpstr>why is mercy difficult</vt:lpstr>
      <vt:lpstr>why is mercy difficult</vt:lpstr>
      <vt:lpstr>why is mercy difficult</vt:lpstr>
      <vt:lpstr>why is mercy difficult</vt:lpstr>
      <vt:lpstr>why is mercy difficult</vt:lpstr>
      <vt:lpstr>why is mercy difficult</vt:lpstr>
      <vt:lpstr>why is mercy difficult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Andy Cantrell</cp:lastModifiedBy>
  <cp:revision>12</cp:revision>
  <dcterms:created xsi:type="dcterms:W3CDTF">2014-12-19T21:01:36Z</dcterms:created>
  <dcterms:modified xsi:type="dcterms:W3CDTF">2014-12-21T14:04:18Z</dcterms:modified>
</cp:coreProperties>
</file>