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58412C-1E01-466E-A3D4-062C37CB2D70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1542AB-BC80-4941-8564-82891C877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14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3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94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76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51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6093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60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43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31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0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3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7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0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9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0B6D30-BF68-4E03-951B-EF3EA25E7CAF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870B24-309C-4CD9-BFF1-001C69BA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89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“secrets”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saving souls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9:19-27</a:t>
            </a:r>
          </a:p>
        </p:txBody>
      </p:sp>
    </p:spTree>
    <p:extLst>
      <p:ext uri="{BB962C8B-B14F-4D97-AF65-F5344CB8AC3E}">
        <p14:creationId xmlns:p14="http://schemas.microsoft.com/office/powerpoint/2010/main" val="3507408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317066"/>
            <a:ext cx="9143999" cy="1540933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become all things to all men,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that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might by all means save some.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533399"/>
            <a:ext cx="8610600" cy="386926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“more” (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“some” (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“few” (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Mtt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7:14;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6:66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“not many” (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1:26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348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74732"/>
            <a:ext cx="9143999" cy="1583267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this I do for the gospel's sake, that I may be partaker of it with you.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533399"/>
            <a:ext cx="8805333" cy="386926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hear Paul’s tone of voice?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Eat, sleep, breath “</a:t>
            </a:r>
            <a: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gospel’s sake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935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57800"/>
            <a:ext cx="9143999" cy="16002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MY Self-Denial: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I give up for gospel sake?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321733"/>
            <a:ext cx="8805333" cy="408093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Vacation time ?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Weekend(s) ?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night(s) ?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Hobby ?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Saturday morning (</a:t>
            </a:r>
            <a:r>
              <a:rPr lang="en-US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workshop) ?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884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“secret” # 2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9:24-27</a:t>
            </a:r>
          </a:p>
          <a:p>
            <a:r>
              <a:rPr lang="en-US" sz="36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SELF-DISCIPLINE</a:t>
            </a:r>
            <a:endParaRPr lang="en-US" sz="3600" b="1" i="1" u="sng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912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8400"/>
            <a:ext cx="9143999" cy="18796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not know that those who run in a race all run, but one receives the prize?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321733"/>
            <a:ext cx="8805333" cy="408093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WINNING ATTITUDE ! (v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24-27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“Run to win”  -  “Fight to win”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CHAMPION’S CREED: “</a:t>
            </a:r>
            <a:r>
              <a:rPr lang="en-US" sz="36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(v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19-22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“I can… I must… I will win!”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820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93266"/>
            <a:ext cx="9143999" cy="1464733"/>
          </a:xfrm>
          <a:solidFill>
            <a:schemeClr val="bg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 … Run in such a way that you may obtain it.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321733"/>
            <a:ext cx="8805333" cy="408093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Olympic Games (every 4 </a:t>
            </a:r>
            <a:r>
              <a:rPr lang="en-US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yrs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Isthmian Games (every 2 </a:t>
            </a:r>
            <a:r>
              <a:rPr lang="en-US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yrs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compete – Winner takes all !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“if you miss heaven, you miss it all”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21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59400"/>
            <a:ext cx="9143999" cy="14986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LOSE … IF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86267"/>
            <a:ext cx="8805333" cy="4453466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Tim. 1:12  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know whom I have believed, and that </a:t>
            </a:r>
            <a:r>
              <a:rPr lang="en-US" sz="32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able to …”</a:t>
            </a:r>
          </a:p>
          <a:p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4:13  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can do all things through </a:t>
            </a:r>
            <a:r>
              <a:rPr lang="en-US" sz="32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strengthens me”</a:t>
            </a:r>
          </a:p>
          <a:p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3:20  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able to do exceed. 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bundantly above all I ask…”</a:t>
            </a:r>
          </a:p>
          <a:p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8:37  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“…we are more than conquerors through </a:t>
            </a:r>
            <a:r>
              <a:rPr lang="en-US" sz="3200" b="1" u="sng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who loved us.</a:t>
            </a:r>
          </a:p>
        </p:txBody>
      </p:sp>
    </p:spTree>
    <p:extLst>
      <p:ext uri="{BB962C8B-B14F-4D97-AF65-F5344CB8AC3E}">
        <p14:creationId xmlns:p14="http://schemas.microsoft.com/office/powerpoint/2010/main" val="333645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99000"/>
            <a:ext cx="9143999" cy="2159000"/>
          </a:xfrm>
          <a:solidFill>
            <a:schemeClr val="bg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everyone who competes for the prize is temperate in all things.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321733"/>
            <a:ext cx="8805333" cy="408093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Temperance (diet, training, social)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Prize:  hero, hole, statue, tax-free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olive wreath crown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22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8400"/>
            <a:ext cx="9143999" cy="18796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I run thus: not with uncertainty. Thus I fight: not as one who beats the air.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"/>
            <a:ext cx="8805333" cy="4978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Run Like A Confident Champion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“Runners take your mark….”</a:t>
            </a:r>
            <a:b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Fight Like A Confident Champion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Tactical, measured punches</a:t>
            </a:r>
            <a:endParaRPr lang="en-US" sz="36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33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8400"/>
            <a:ext cx="9143999" cy="18796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I run thus: not with uncertainty. Thus I fight: not as one who beats the air.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"/>
            <a:ext cx="8805333" cy="4978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4:7-8</a:t>
            </a:r>
            <a:b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have fought the good fight   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have finished the race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 have kept the faith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Therefore… the crown of life”</a:t>
            </a:r>
            <a:endParaRPr lang="en-U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45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Passion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“chief of sinners” (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Tim. 1:15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“least of apostles” (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Cor. 15:9-10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“terror of the Lord” (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5:10-11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“sorrow…grief” (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9:1-3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“third heaven…Paradise” (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12:2-4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808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8400"/>
            <a:ext cx="9143999" cy="18796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discipline my body and bring it into subjection,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"/>
            <a:ext cx="8805333" cy="49784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Buffet / Discipline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hupo-piazo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“strike under the eyes”</a:t>
            </a:r>
            <a:b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figurative: beat black and blue</a:t>
            </a:r>
            <a:b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“man’s been in a fight… hate to see other guy”</a:t>
            </a:r>
            <a:b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is full of passions, but serves under control</a:t>
            </a:r>
            <a:endParaRPr lang="en-US" sz="2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533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78400"/>
            <a:ext cx="9143999" cy="18796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lest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when I have preached to others,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myself should become disqualified.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"/>
            <a:ext cx="8805333" cy="49784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Disqualified</a:t>
            </a:r>
            <a:b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Kerux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(“herald”) – called all to the contest</a:t>
            </a:r>
            <a:b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Preached high standards</a:t>
            </a:r>
            <a:b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live the standards </a:t>
            </a:r>
            <a:b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Evangelist</a:t>
            </a:r>
            <a: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you too!</a:t>
            </a:r>
            <a:endParaRPr lang="en-US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983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7391400" cy="1524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“secret” TO SOS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SELF-DENIAL</a:t>
            </a:r>
          </a:p>
          <a:p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SELF-DISCIPLINE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885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“secret” #1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9:19-23</a:t>
            </a:r>
          </a:p>
          <a:p>
            <a:r>
              <a:rPr lang="en-US" sz="36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SELF-DENIAL</a:t>
            </a:r>
            <a:endParaRPr lang="en-US" sz="3600" b="1" i="1" u="sng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61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0"/>
            <a:ext cx="9143999" cy="15240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I am free from all men,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made myself a servant 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all…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 (eat meats, $$ support, </a:t>
            </a:r>
            <a:r>
              <a:rPr lang="en-US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Servant: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“bondage” (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Ac. 7:6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“enslaved” (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Tit. 2:3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83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0"/>
            <a:ext cx="9143999" cy="11430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that I might win the more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Souls (as many as possible)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11:30 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“</a:t>
            </a:r>
            <a:r>
              <a:rPr lang="en-US" sz="36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wins souls is </a:t>
            </a:r>
            <a:r>
              <a:rPr lang="en-US" sz="3600" b="1" i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70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0"/>
            <a:ext cx="9143999" cy="15240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 the Jews I became as a Jew, that I might win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Jews…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 “Jewish”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Customs without Compromise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Timothy’ circum. (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 16:3-5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Customs (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 21:20-26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76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0"/>
            <a:ext cx="9143999" cy="15240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… to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are under the law, as under the law, that I might win those who are under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“Jew” = nationality?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“under the law” = religious?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Accommodate, not compromise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Ac. 20:16 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“Pentecost”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62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99000"/>
            <a:ext cx="9143999" cy="2159000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those who are without law, as without law (not being without law toward God, but under law toward Christ), that I might win those who are without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Gentile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(“unclean”), dress, holidays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Asia, Africa, Europe, Middle East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63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00132"/>
            <a:ext cx="9143999" cy="1557867"/>
          </a:xfrm>
          <a:solidFill>
            <a:schemeClr val="bg2"/>
          </a:solidFill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22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weak I became as weak,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that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might win the weak.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533400"/>
            <a:ext cx="8331200" cy="37676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8:7-13 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“weak”</a:t>
            </a:r>
          </a:p>
          <a:p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degree (Gamaliel), 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position (apostle), </a:t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gifts (all sp. </a:t>
            </a:r>
            <a:r>
              <a:rPr lang="en-US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ifts)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800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538</TotalTime>
  <Words>562</Words>
  <Application>Microsoft Office PowerPoint</Application>
  <PresentationFormat>On-screen Show (4:3)</PresentationFormat>
  <Paragraphs>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Century Gothic</vt:lpstr>
      <vt:lpstr>Wingdings 3</vt:lpstr>
      <vt:lpstr>Slice</vt:lpstr>
      <vt:lpstr>Paul’s “secrets” To saving souls</vt:lpstr>
      <vt:lpstr>Paul’s Passion</vt:lpstr>
      <vt:lpstr>Paul’s “secret” #1</vt:lpstr>
      <vt:lpstr>19 For though I am free from all men,      I have made myself a servant to all…</vt:lpstr>
      <vt:lpstr>19 … that I might win the more</vt:lpstr>
      <vt:lpstr>20 and to the Jews I became as a Jew, that I might win Jews…</vt:lpstr>
      <vt:lpstr>20 … to those who are under the law, as under the law, that I might win those who are under the law</vt:lpstr>
      <vt:lpstr>21 to those who are without law, as without law (not being without law toward God, but under law toward Christ), that I might win those who are without law</vt:lpstr>
      <vt:lpstr>    22 to the weak I became as weak,           that I might win the weak.</vt:lpstr>
      <vt:lpstr>  22 I have become all things to all men,          that I might by all means save some.</vt:lpstr>
      <vt:lpstr>23 Now this I do for the gospel's sake, that I may be partaker of it with you.</vt:lpstr>
      <vt:lpstr>WHAT ABOUT MY Self-Denial:  What would I give up for gospel sake?</vt:lpstr>
      <vt:lpstr>Paul’s “secret” # 2</vt:lpstr>
      <vt:lpstr>24  Do you not know that those who run in a race all run, but one receives the prize?</vt:lpstr>
      <vt:lpstr>24  … Run in such a way that you may obtain it.</vt:lpstr>
      <vt:lpstr>   WE CANNOT LOSE … IF</vt:lpstr>
      <vt:lpstr>25 And everyone who competes for the prize is temperate in all things.</vt:lpstr>
      <vt:lpstr>26 Therefore I run thus: not with uncertainty. Thus I fight: not as one who beats the air.</vt:lpstr>
      <vt:lpstr>26 Therefore I run thus: not with uncertainty. Thus I fight: not as one who beats the air.</vt:lpstr>
      <vt:lpstr>27 But I discipline my body and bring it into subjection, …</vt:lpstr>
      <vt:lpstr>27 lest, when I have preached to others,        I myself should become disqualified.</vt:lpstr>
      <vt:lpstr>Paul’s “secret” TO SOS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“secrets” To saving souls</dc:title>
  <dc:creator>Andrew Wineinger</dc:creator>
  <cp:lastModifiedBy>Andrew Wineinger</cp:lastModifiedBy>
  <cp:revision>51</cp:revision>
  <cp:lastPrinted>2014-12-07T21:49:04Z</cp:lastPrinted>
  <dcterms:created xsi:type="dcterms:W3CDTF">2014-12-07T12:57:46Z</dcterms:created>
  <dcterms:modified xsi:type="dcterms:W3CDTF">2014-12-07T21:56:21Z</dcterms:modified>
</cp:coreProperties>
</file>