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2" d="100"/>
          <a:sy n="122" d="100"/>
        </p:scale>
        <p:origin x="-129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3EAE47-E462-487A-9763-5982B7C45FB8}" type="datetimeFigureOut">
              <a:rPr lang="en-US" smtClean="0"/>
              <a:t>9/14/14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EABEC1-B96F-42B2-8A1F-EE010ACC48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6373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EA8DB03-FC57-4165-9A7A-DDBD72494F48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8C5EE-F3D8-4145-8CC8-528F61C007C7}" type="datetimeFigureOut">
              <a:rPr lang="en-US" smtClean="0"/>
              <a:t>9/14/14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0463D-E6E5-4F07-AE65-B2DEC6FCCB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8C5EE-F3D8-4145-8CC8-528F61C007C7}" type="datetimeFigureOut">
              <a:rPr lang="en-US" smtClean="0"/>
              <a:t>9/14/14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0463D-E6E5-4F07-AE65-B2DEC6FCCB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8C5EE-F3D8-4145-8CC8-528F61C007C7}" type="datetimeFigureOut">
              <a:rPr lang="en-US" smtClean="0"/>
              <a:t>9/14/14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0463D-E6E5-4F07-AE65-B2DEC6FCCB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8C5EE-F3D8-4145-8CC8-528F61C007C7}" type="datetimeFigureOut">
              <a:rPr lang="en-US" smtClean="0"/>
              <a:t>9/14/14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0463D-E6E5-4F07-AE65-B2DEC6FCCB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8C5EE-F3D8-4145-8CC8-528F61C007C7}" type="datetimeFigureOut">
              <a:rPr lang="en-US" smtClean="0"/>
              <a:t>9/14/14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0463D-E6E5-4F07-AE65-B2DEC6FCCB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8C5EE-F3D8-4145-8CC8-528F61C007C7}" type="datetimeFigureOut">
              <a:rPr lang="en-US" smtClean="0"/>
              <a:t>9/14/14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0463D-E6E5-4F07-AE65-B2DEC6FCCB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8C5EE-F3D8-4145-8CC8-528F61C007C7}" type="datetimeFigureOut">
              <a:rPr lang="en-US" smtClean="0"/>
              <a:t>9/14/14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0463D-E6E5-4F07-AE65-B2DEC6FCCB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8C5EE-F3D8-4145-8CC8-528F61C007C7}" type="datetimeFigureOut">
              <a:rPr lang="en-US" smtClean="0"/>
              <a:t>9/14/14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0463D-E6E5-4F07-AE65-B2DEC6FCCB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8C5EE-F3D8-4145-8CC8-528F61C007C7}" type="datetimeFigureOut">
              <a:rPr lang="en-US" smtClean="0"/>
              <a:t>9/14/14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0463D-E6E5-4F07-AE65-B2DEC6FCCB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8C5EE-F3D8-4145-8CC8-528F61C007C7}" type="datetimeFigureOut">
              <a:rPr lang="en-US" smtClean="0"/>
              <a:t>9/14/14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0463D-E6E5-4F07-AE65-B2DEC6FCCB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8C5EE-F3D8-4145-8CC8-528F61C007C7}" type="datetimeFigureOut">
              <a:rPr lang="en-US" smtClean="0"/>
              <a:t>9/14/14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0463D-E6E5-4F07-AE65-B2DEC6FCCB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18C5EE-F3D8-4145-8CC8-528F61C007C7}" type="datetimeFigureOut">
              <a:rPr lang="en-US" smtClean="0"/>
              <a:t>9/14/14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A0463D-E6E5-4F07-AE65-B2DEC6FCCB0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1"/>
          <p:cNvSpPr>
            <a:spLocks noChangeArrowheads="1"/>
          </p:cNvSpPr>
          <p:nvPr/>
        </p:nvSpPr>
        <p:spPr bwMode="auto">
          <a:xfrm>
            <a:off x="0" y="1347312"/>
            <a:ext cx="9144000" cy="60324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57056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indent="457200">
              <a:buFont typeface="Wingdings" pitchFamily="2" charset="2"/>
              <a:buChar char=""/>
            </a:pPr>
            <a:r>
              <a:rPr lang="en-US" sz="2400" dirty="0" smtClean="0">
                <a:solidFill>
                  <a:prstClr val="white"/>
                </a:solidFill>
                <a:latin typeface="Bernhart" pitchFamily="34" charset="0"/>
                <a:cs typeface="Times New Roman" pitchFamily="18" charset="0"/>
                <a:sym typeface="Wingdings" pitchFamily="2" charset="2"/>
              </a:rPr>
              <a:t>Past things are rubbish compared to Christ (vs.8)</a:t>
            </a:r>
          </a:p>
          <a:p>
            <a:pPr indent="457200"/>
            <a:endParaRPr lang="en-US" sz="2400" i="1" dirty="0" smtClean="0">
              <a:solidFill>
                <a:prstClr val="white"/>
              </a:solidFill>
              <a:latin typeface="Bernhart" pitchFamily="34" charset="0"/>
              <a:cs typeface="Times New Roman" pitchFamily="18" charset="0"/>
              <a:sym typeface="Wingdings" pitchFamily="2" charset="2"/>
            </a:endParaRPr>
          </a:p>
          <a:p>
            <a:pPr indent="457200" eaLnBrk="0" hangingPunct="0">
              <a:buFont typeface="Wingdings" pitchFamily="2" charset="2"/>
              <a:buChar char=""/>
            </a:pPr>
            <a:r>
              <a:rPr lang="en-US" sz="2400" dirty="0" smtClean="0">
                <a:solidFill>
                  <a:prstClr val="white"/>
                </a:solidFill>
                <a:latin typeface="Bernhart" pitchFamily="34" charset="0"/>
                <a:ea typeface="Times New Roman" pitchFamily="18" charset="0"/>
                <a:sym typeface="Wingdings" pitchFamily="2" charset="2"/>
              </a:rPr>
              <a:t>Christ can be gained (vs.8)</a:t>
            </a:r>
          </a:p>
          <a:p>
            <a:pPr indent="457200" eaLnBrk="0" hangingPunct="0"/>
            <a:endParaRPr lang="en-US" sz="2400" dirty="0" smtClean="0">
              <a:solidFill>
                <a:prstClr val="white"/>
              </a:solidFill>
              <a:latin typeface="Bernhart" pitchFamily="34" charset="0"/>
              <a:sym typeface="Wingdings" pitchFamily="2" charset="2"/>
            </a:endParaRPr>
          </a:p>
          <a:p>
            <a:pPr indent="457200" eaLnBrk="0" hangingPunct="0">
              <a:buFont typeface="Wingdings" pitchFamily="2" charset="2"/>
              <a:buChar char=""/>
            </a:pPr>
            <a:r>
              <a:rPr lang="en-US" sz="2400" dirty="0" smtClean="0">
                <a:solidFill>
                  <a:prstClr val="white"/>
                </a:solidFill>
                <a:latin typeface="Bernhart" pitchFamily="34" charset="0"/>
                <a:ea typeface="Times New Roman" pitchFamily="18" charset="0"/>
                <a:sym typeface="Wingdings" pitchFamily="2" charset="2"/>
              </a:rPr>
              <a:t>Resurrection is real (vss.10,11)</a:t>
            </a:r>
          </a:p>
          <a:p>
            <a:pPr indent="457200" eaLnBrk="0" hangingPunct="0"/>
            <a:endParaRPr lang="en-US" sz="2400" dirty="0" smtClean="0">
              <a:solidFill>
                <a:prstClr val="white"/>
              </a:solidFill>
              <a:latin typeface="Bernhart" pitchFamily="34" charset="0"/>
              <a:sym typeface="Wingdings" pitchFamily="2" charset="2"/>
            </a:endParaRPr>
          </a:p>
          <a:p>
            <a:pPr indent="457200" eaLnBrk="0" hangingPunct="0">
              <a:buFont typeface="Wingdings" pitchFamily="2" charset="2"/>
              <a:buChar char=""/>
            </a:pPr>
            <a:r>
              <a:rPr lang="en-US" sz="2400" dirty="0" smtClean="0">
                <a:solidFill>
                  <a:prstClr val="white"/>
                </a:solidFill>
                <a:latin typeface="Bernhart" pitchFamily="34" charset="0"/>
                <a:ea typeface="Times New Roman" pitchFamily="18" charset="0"/>
                <a:sym typeface="Wingdings" pitchFamily="2" charset="2"/>
              </a:rPr>
              <a:t>Christ laid hold of us (vs.12)</a:t>
            </a:r>
          </a:p>
          <a:p>
            <a:pPr indent="457200" eaLnBrk="0" hangingPunct="0"/>
            <a:endParaRPr lang="en-US" sz="2400" dirty="0" smtClean="0">
              <a:solidFill>
                <a:prstClr val="white"/>
              </a:solidFill>
              <a:latin typeface="Bernhart" pitchFamily="34" charset="0"/>
              <a:sym typeface="Wingdings" pitchFamily="2" charset="2"/>
            </a:endParaRPr>
          </a:p>
          <a:p>
            <a:pPr indent="457200" eaLnBrk="0" hangingPunct="0">
              <a:buFont typeface="Wingdings" pitchFamily="2" charset="2"/>
              <a:buChar char=""/>
            </a:pPr>
            <a:r>
              <a:rPr lang="en-US" sz="2400" dirty="0" smtClean="0">
                <a:solidFill>
                  <a:prstClr val="white"/>
                </a:solidFill>
                <a:latin typeface="Bernhart" pitchFamily="34" charset="0"/>
                <a:ea typeface="Times New Roman" pitchFamily="18" charset="0"/>
                <a:sym typeface="Wingdings" pitchFamily="2" charset="2"/>
              </a:rPr>
              <a:t>“Forgetting” isn’t about memory (vs.13) </a:t>
            </a:r>
          </a:p>
          <a:p>
            <a:pPr indent="457200" eaLnBrk="0" hangingPunct="0"/>
            <a:endParaRPr lang="en-US" sz="2400" dirty="0" smtClean="0">
              <a:solidFill>
                <a:prstClr val="white"/>
              </a:solidFill>
              <a:latin typeface="Bernhart" pitchFamily="34" charset="0"/>
              <a:sym typeface="Wingdings" pitchFamily="2" charset="2"/>
            </a:endParaRPr>
          </a:p>
          <a:p>
            <a:pPr indent="457200" eaLnBrk="0" hangingPunct="0">
              <a:buFont typeface="Wingdings" pitchFamily="2" charset="2"/>
              <a:buChar char=""/>
            </a:pPr>
            <a:r>
              <a:rPr lang="en-US" sz="2400" dirty="0" smtClean="0">
                <a:solidFill>
                  <a:prstClr val="white"/>
                </a:solidFill>
                <a:latin typeface="Bernhart" pitchFamily="34" charset="0"/>
                <a:ea typeface="Times New Roman" pitchFamily="18" charset="0"/>
                <a:sym typeface="Wingdings" pitchFamily="2" charset="2"/>
              </a:rPr>
              <a:t>God “reveals” and helps us to perfection (vss.15,16)</a:t>
            </a:r>
          </a:p>
          <a:p>
            <a:pPr indent="457200" eaLnBrk="0" hangingPunct="0"/>
            <a:endParaRPr lang="en-US" sz="2400" dirty="0" smtClean="0">
              <a:solidFill>
                <a:prstClr val="white"/>
              </a:solidFill>
              <a:latin typeface="Bernhart" pitchFamily="34" charset="0"/>
              <a:sym typeface="Wingdings" pitchFamily="2" charset="2"/>
            </a:endParaRPr>
          </a:p>
          <a:p>
            <a:pPr indent="457200" eaLnBrk="0" hangingPunct="0">
              <a:buFont typeface="Wingdings" pitchFamily="2" charset="2"/>
              <a:buChar char=""/>
            </a:pPr>
            <a:r>
              <a:rPr lang="en-US" sz="2400" dirty="0" smtClean="0">
                <a:solidFill>
                  <a:prstClr val="white"/>
                </a:solidFill>
                <a:latin typeface="Bernhart" pitchFamily="34" charset="0"/>
                <a:ea typeface="Times New Roman" pitchFamily="18" charset="0"/>
              </a:rPr>
              <a:t>We have examples (vss.17-19)</a:t>
            </a:r>
          </a:p>
          <a:p>
            <a:pPr indent="457200" eaLnBrk="0" hangingPunct="0"/>
            <a:endParaRPr lang="en-US" sz="2400" dirty="0" smtClean="0">
              <a:solidFill>
                <a:prstClr val="white"/>
              </a:solidFill>
              <a:latin typeface="Bernhart" pitchFamily="34" charset="0"/>
              <a:sym typeface="Wingdings" pitchFamily="2" charset="2"/>
            </a:endParaRPr>
          </a:p>
          <a:p>
            <a:pPr indent="457200" eaLnBrk="0" hangingPunct="0">
              <a:buFont typeface="Wingdings" pitchFamily="2" charset="2"/>
              <a:buChar char=""/>
            </a:pPr>
            <a:r>
              <a:rPr lang="en-US" sz="2400" dirty="0" smtClean="0">
                <a:solidFill>
                  <a:prstClr val="white"/>
                </a:solidFill>
                <a:latin typeface="Bernhart" pitchFamily="34" charset="0"/>
                <a:ea typeface="Times New Roman" pitchFamily="18" charset="0"/>
                <a:sym typeface="Wingdings" pitchFamily="2" charset="2"/>
              </a:rPr>
              <a:t>Home is elsewhere, God, is powerful (vss.20,21)</a:t>
            </a:r>
          </a:p>
          <a:p>
            <a:pPr indent="457200" eaLnBrk="0" hangingPunct="0"/>
            <a:endParaRPr lang="en-US" sz="3200" dirty="0" smtClean="0">
              <a:solidFill>
                <a:prstClr val="white"/>
              </a:solidFill>
              <a:latin typeface="Bernhart" pitchFamily="34" charset="0"/>
              <a:ea typeface="Times New Roman" pitchFamily="18" charset="0"/>
              <a:sym typeface="Wingdings" pitchFamily="2" charset="2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0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3600" b="1" smtClean="0">
                <a:solidFill>
                  <a:prstClr val="white"/>
                </a:solidFill>
                <a:latin typeface="Bernhart" pitchFamily="34" charset="0"/>
              </a:rPr>
              <a:t>Getting </a:t>
            </a:r>
            <a:r>
              <a:rPr lang="en-US" sz="3600" b="1" smtClean="0">
                <a:solidFill>
                  <a:prstClr val="white"/>
                </a:solidFill>
                <a:latin typeface="Bernhart" pitchFamily="34" charset="0"/>
              </a:rPr>
              <a:t>Past </a:t>
            </a:r>
            <a:r>
              <a:rPr lang="en-US" sz="3600" b="1" dirty="0" smtClean="0">
                <a:solidFill>
                  <a:prstClr val="white"/>
                </a:solidFill>
                <a:latin typeface="Bernhart" pitchFamily="34" charset="0"/>
              </a:rPr>
              <a:t>Your Past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3600" dirty="0" smtClean="0">
                <a:solidFill>
                  <a:prstClr val="white"/>
                </a:solidFill>
                <a:latin typeface="Bernhart" pitchFamily="34" charset="0"/>
              </a:rPr>
              <a:t>Philippians 3:7-21</a:t>
            </a:r>
            <a:endParaRPr lang="en-US" sz="3600" dirty="0">
              <a:solidFill>
                <a:prstClr val="white"/>
              </a:solidFill>
              <a:latin typeface="Bernhart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8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8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8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8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8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98</Words>
  <Application>Microsoft Macintosh PowerPoint</Application>
  <PresentationFormat>On-screen Show (4:3)</PresentationFormat>
  <Paragraphs>18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 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Andy Cantrell</dc:creator>
  <cp:lastModifiedBy>Andrew Wineinger</cp:lastModifiedBy>
  <cp:revision>6</cp:revision>
  <dcterms:created xsi:type="dcterms:W3CDTF">2014-09-07T20:42:54Z</dcterms:created>
  <dcterms:modified xsi:type="dcterms:W3CDTF">2014-09-14T22:28:14Z</dcterms:modified>
</cp:coreProperties>
</file>