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61"/>
  </p:notesMasterIdLst>
  <p:handoutMasterIdLst>
    <p:handoutMasterId r:id="rId62"/>
  </p:handoutMasterIdLst>
  <p:sldIdLst>
    <p:sldId id="258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82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00" r:id="rId36"/>
    <p:sldId id="281" r:id="rId37"/>
    <p:sldId id="280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283" r:id="rId60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elaid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elaid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elaid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elaid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delaid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delaid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delaid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delaid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delai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111111"/>
    <a:srgbClr val="66CCFF"/>
    <a:srgbClr val="CCCCFF"/>
    <a:srgbClr val="FF99CC"/>
    <a:srgbClr val="FF9999"/>
    <a:srgbClr val="FFFF00"/>
    <a:srgbClr val="FF9933"/>
    <a:srgbClr val="89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18.xml"/><Relationship Id="rId1" Type="http://schemas.openxmlformats.org/officeDocument/2006/relationships/slide" Target="slides/slide1.xml"/><Relationship Id="rId4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55975" y="906463"/>
            <a:ext cx="2432050" cy="1825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8A9AE9-932C-4B9D-B84D-DB338BD86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8378C-2D10-43EE-A70B-1388A7654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E9BBD-A8F6-4804-82E4-739BEB1C1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DCF82-4EEE-4B5D-81DB-6E3357ACB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A4B2A-1E01-47FA-AD78-CAC99C692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657B8-C489-446D-97E9-33D3BA2B7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A8D8-B674-48FB-AD5C-D5EB64EC6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0BCE0-043D-4613-B955-879EAA97B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26214-0E58-431A-957C-E0D07AEF6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B6FAC-F045-4FFB-A48B-035CF4DDB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412C9-DFF1-4F94-9BD9-084F0E9CC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9516" tIns="46302" rIns="89516" bIns="463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9516" tIns="46302" rIns="89516" bIns="46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8890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90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2pPr>
      <a:lvl3pPr algn="ctr" defTabSz="8890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3pPr>
      <a:lvl4pPr algn="ctr" defTabSz="8890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4pPr>
      <a:lvl5pPr algn="ctr" defTabSz="8890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5pPr>
      <a:lvl6pPr marL="457200" algn="ctr" defTabSz="8890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6pPr>
      <a:lvl7pPr marL="914400" algn="ctr" defTabSz="8890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7pPr>
      <a:lvl8pPr marL="1371600" algn="ctr" defTabSz="8890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8pPr>
      <a:lvl9pPr marL="1828800" algn="ctr" defTabSz="8890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 New Roman" pitchFamily="18" charset="0"/>
        </a:defRPr>
      </a:lvl9pPr>
    </p:titleStyle>
    <p:bodyStyle>
      <a:lvl1pPr marL="333375" indent="-333375" algn="l" defTabSz="889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166688" algn="l" defTabSz="889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>
          <a:solidFill>
            <a:schemeClr val="tx1"/>
          </a:solidFill>
          <a:latin typeface="+mn-lt"/>
        </a:defRPr>
      </a:lvl2pPr>
      <a:lvl3pPr marL="1111250" indent="-166688" algn="l" defTabSz="889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</a:defRPr>
      </a:lvl3pPr>
      <a:lvl4pPr marL="1555750" indent="-222250" algn="l" defTabSz="889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</a:defRPr>
      </a:lvl4pPr>
      <a:lvl5pPr marL="2000250" indent="-222250" algn="l" defTabSz="889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5pPr>
      <a:lvl6pPr marL="2457450" indent="-222250" algn="l" defTabSz="889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6pPr>
      <a:lvl7pPr marL="2914650" indent="-222250" algn="l" defTabSz="889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7pPr>
      <a:lvl8pPr marL="3371850" indent="-222250" algn="l" defTabSz="889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8pPr>
      <a:lvl9pPr marL="3829050" indent="-222250" algn="l" defTabSz="889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8E0CC6E3-EF83-4F87-A8B1-FD471E760B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878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3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- 4.1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878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- 4.2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76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878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76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76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190 - We're Marching To Zion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pic>
        <p:nvPicPr>
          <p:cNvPr id="29699" name="Picture 3" descr="Morgue File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01325" y="5105400"/>
            <a:ext cx="8966475" cy="150810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Real Life For Everyone!</a:t>
            </a:r>
            <a:endParaRPr lang="en-US" sz="4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ts val="24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Northwest Church of Christ                                   April 20-25, 2014</a:t>
            </a:r>
            <a:endParaRPr lang="en-US" b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1447800"/>
            <a:ext cx="9144000" cy="27051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5016500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1562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Lithograph" pitchFamily="2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81000"/>
            <a:ext cx="777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"</a:t>
            </a:r>
            <a:r>
              <a:rPr lang="en-US" sz="2400" b="1" dirty="0">
                <a:solidFill>
                  <a:schemeClr val="bg1"/>
                </a:solidFill>
              </a:rPr>
              <a:t>For which of you, intending to build a tower, does not sit down first and count the cost, whether he has enough to finish </a:t>
            </a:r>
            <a:r>
              <a:rPr lang="en-US" sz="2400" b="1" dirty="0" smtClean="0">
                <a:solidFill>
                  <a:schemeClr val="bg1"/>
                </a:solidFill>
              </a:rPr>
              <a:t>it?" </a:t>
            </a:r>
          </a:p>
          <a:p>
            <a:pPr algn="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Luke 14:28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2172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 noEditPoints="1"/>
          </p:cNvSpPr>
          <p:nvPr/>
        </p:nvSpPr>
        <p:spPr bwMode="auto">
          <a:xfrm>
            <a:off x="6597650" y="3541713"/>
            <a:ext cx="1831975" cy="1941512"/>
          </a:xfrm>
          <a:custGeom>
            <a:avLst/>
            <a:gdLst/>
            <a:ahLst/>
            <a:cxnLst>
              <a:cxn ang="0">
                <a:pos x="1942" y="5183"/>
              </a:cxn>
              <a:cxn ang="0">
                <a:pos x="0" y="6117"/>
              </a:cxn>
              <a:cxn ang="0">
                <a:pos x="818" y="4146"/>
              </a:cxn>
              <a:cxn ang="0">
                <a:pos x="2760" y="5080"/>
              </a:cxn>
              <a:cxn ang="0">
                <a:pos x="818" y="4146"/>
              </a:cxn>
              <a:cxn ang="0">
                <a:pos x="4215" y="1038"/>
              </a:cxn>
              <a:cxn ang="0">
                <a:pos x="6156" y="1973"/>
              </a:cxn>
              <a:cxn ang="0">
                <a:pos x="0" y="3108"/>
              </a:cxn>
              <a:cxn ang="0">
                <a:pos x="1942" y="4043"/>
              </a:cxn>
              <a:cxn ang="0">
                <a:pos x="0" y="3108"/>
              </a:cxn>
              <a:cxn ang="0">
                <a:pos x="5032" y="0"/>
              </a:cxn>
              <a:cxn ang="0">
                <a:pos x="6974" y="935"/>
              </a:cxn>
              <a:cxn ang="0">
                <a:pos x="4090" y="5183"/>
              </a:cxn>
              <a:cxn ang="0">
                <a:pos x="6031" y="6117"/>
              </a:cxn>
              <a:cxn ang="0">
                <a:pos x="4090" y="5183"/>
              </a:cxn>
              <a:cxn ang="0">
                <a:pos x="2850" y="2075"/>
              </a:cxn>
              <a:cxn ang="0">
                <a:pos x="4791" y="3011"/>
              </a:cxn>
              <a:cxn ang="0">
                <a:pos x="4908" y="4146"/>
              </a:cxn>
              <a:cxn ang="0">
                <a:pos x="6849" y="5080"/>
              </a:cxn>
              <a:cxn ang="0">
                <a:pos x="4908" y="4146"/>
              </a:cxn>
              <a:cxn ang="0">
                <a:pos x="125" y="1038"/>
              </a:cxn>
              <a:cxn ang="0">
                <a:pos x="2066" y="1973"/>
              </a:cxn>
              <a:cxn ang="0">
                <a:pos x="4090" y="3108"/>
              </a:cxn>
              <a:cxn ang="0">
                <a:pos x="6031" y="4043"/>
              </a:cxn>
              <a:cxn ang="0">
                <a:pos x="4090" y="3108"/>
              </a:cxn>
              <a:cxn ang="0">
                <a:pos x="943" y="0"/>
              </a:cxn>
              <a:cxn ang="0">
                <a:pos x="2884" y="935"/>
              </a:cxn>
              <a:cxn ang="0">
                <a:pos x="2043" y="5183"/>
              </a:cxn>
              <a:cxn ang="0">
                <a:pos x="3982" y="6117"/>
              </a:cxn>
              <a:cxn ang="0">
                <a:pos x="2043" y="5183"/>
              </a:cxn>
              <a:cxn ang="0">
                <a:pos x="4899" y="2075"/>
              </a:cxn>
              <a:cxn ang="0">
                <a:pos x="6838" y="3011"/>
              </a:cxn>
              <a:cxn ang="0">
                <a:pos x="2861" y="4146"/>
              </a:cxn>
              <a:cxn ang="0">
                <a:pos x="4800" y="5080"/>
              </a:cxn>
              <a:cxn ang="0">
                <a:pos x="2861" y="4146"/>
              </a:cxn>
              <a:cxn ang="0">
                <a:pos x="2174" y="1038"/>
              </a:cxn>
              <a:cxn ang="0">
                <a:pos x="4112" y="1973"/>
              </a:cxn>
              <a:cxn ang="0">
                <a:pos x="2043" y="3108"/>
              </a:cxn>
              <a:cxn ang="0">
                <a:pos x="3982" y="4043"/>
              </a:cxn>
              <a:cxn ang="0">
                <a:pos x="2043" y="3108"/>
              </a:cxn>
              <a:cxn ang="0">
                <a:pos x="2992" y="0"/>
              </a:cxn>
              <a:cxn ang="0">
                <a:pos x="4931" y="935"/>
              </a:cxn>
              <a:cxn ang="0">
                <a:pos x="6134" y="5183"/>
              </a:cxn>
              <a:cxn ang="0">
                <a:pos x="8073" y="6117"/>
              </a:cxn>
              <a:cxn ang="0">
                <a:pos x="6134" y="5183"/>
              </a:cxn>
              <a:cxn ang="0">
                <a:pos x="807" y="2075"/>
              </a:cxn>
              <a:cxn ang="0">
                <a:pos x="2747" y="3011"/>
              </a:cxn>
            </a:cxnLst>
            <a:rect l="0" t="0" r="r" b="b"/>
            <a:pathLst>
              <a:path w="8073" h="6117">
                <a:moveTo>
                  <a:pt x="0" y="5183"/>
                </a:moveTo>
                <a:lnTo>
                  <a:pt x="1942" y="5183"/>
                </a:lnTo>
                <a:lnTo>
                  <a:pt x="1942" y="6117"/>
                </a:lnTo>
                <a:lnTo>
                  <a:pt x="0" y="6117"/>
                </a:lnTo>
                <a:lnTo>
                  <a:pt x="0" y="5183"/>
                </a:lnTo>
                <a:close/>
                <a:moveTo>
                  <a:pt x="818" y="4146"/>
                </a:moveTo>
                <a:lnTo>
                  <a:pt x="2760" y="4146"/>
                </a:lnTo>
                <a:lnTo>
                  <a:pt x="2760" y="5080"/>
                </a:lnTo>
                <a:lnTo>
                  <a:pt x="818" y="5080"/>
                </a:lnTo>
                <a:lnTo>
                  <a:pt x="818" y="4146"/>
                </a:lnTo>
                <a:close/>
                <a:moveTo>
                  <a:pt x="6156" y="1038"/>
                </a:moveTo>
                <a:lnTo>
                  <a:pt x="4215" y="1038"/>
                </a:lnTo>
                <a:lnTo>
                  <a:pt x="4215" y="1973"/>
                </a:lnTo>
                <a:lnTo>
                  <a:pt x="6156" y="1973"/>
                </a:lnTo>
                <a:lnTo>
                  <a:pt x="6156" y="1038"/>
                </a:lnTo>
                <a:close/>
                <a:moveTo>
                  <a:pt x="0" y="3108"/>
                </a:moveTo>
                <a:lnTo>
                  <a:pt x="1942" y="3108"/>
                </a:lnTo>
                <a:lnTo>
                  <a:pt x="1942" y="4043"/>
                </a:lnTo>
                <a:lnTo>
                  <a:pt x="0" y="4043"/>
                </a:lnTo>
                <a:lnTo>
                  <a:pt x="0" y="3108"/>
                </a:lnTo>
                <a:close/>
                <a:moveTo>
                  <a:pt x="6974" y="0"/>
                </a:moveTo>
                <a:lnTo>
                  <a:pt x="5032" y="0"/>
                </a:lnTo>
                <a:lnTo>
                  <a:pt x="5032" y="935"/>
                </a:lnTo>
                <a:lnTo>
                  <a:pt x="6974" y="935"/>
                </a:lnTo>
                <a:lnTo>
                  <a:pt x="6974" y="0"/>
                </a:lnTo>
                <a:close/>
                <a:moveTo>
                  <a:pt x="4090" y="5183"/>
                </a:moveTo>
                <a:lnTo>
                  <a:pt x="6031" y="5183"/>
                </a:lnTo>
                <a:lnTo>
                  <a:pt x="6031" y="6117"/>
                </a:lnTo>
                <a:lnTo>
                  <a:pt x="4090" y="6117"/>
                </a:lnTo>
                <a:lnTo>
                  <a:pt x="4090" y="5183"/>
                </a:lnTo>
                <a:close/>
                <a:moveTo>
                  <a:pt x="4791" y="2075"/>
                </a:moveTo>
                <a:lnTo>
                  <a:pt x="2850" y="2075"/>
                </a:lnTo>
                <a:lnTo>
                  <a:pt x="2850" y="3011"/>
                </a:lnTo>
                <a:lnTo>
                  <a:pt x="4791" y="3011"/>
                </a:lnTo>
                <a:lnTo>
                  <a:pt x="4791" y="2075"/>
                </a:lnTo>
                <a:close/>
                <a:moveTo>
                  <a:pt x="4908" y="4146"/>
                </a:moveTo>
                <a:lnTo>
                  <a:pt x="6849" y="4146"/>
                </a:lnTo>
                <a:lnTo>
                  <a:pt x="6849" y="5080"/>
                </a:lnTo>
                <a:lnTo>
                  <a:pt x="4908" y="5080"/>
                </a:lnTo>
                <a:lnTo>
                  <a:pt x="4908" y="4146"/>
                </a:lnTo>
                <a:close/>
                <a:moveTo>
                  <a:pt x="2066" y="1038"/>
                </a:moveTo>
                <a:lnTo>
                  <a:pt x="125" y="1038"/>
                </a:lnTo>
                <a:lnTo>
                  <a:pt x="125" y="1973"/>
                </a:lnTo>
                <a:lnTo>
                  <a:pt x="2066" y="1973"/>
                </a:lnTo>
                <a:lnTo>
                  <a:pt x="2066" y="1038"/>
                </a:lnTo>
                <a:close/>
                <a:moveTo>
                  <a:pt x="4090" y="3108"/>
                </a:moveTo>
                <a:lnTo>
                  <a:pt x="6031" y="3108"/>
                </a:lnTo>
                <a:lnTo>
                  <a:pt x="6031" y="4043"/>
                </a:lnTo>
                <a:lnTo>
                  <a:pt x="4090" y="4043"/>
                </a:lnTo>
                <a:lnTo>
                  <a:pt x="4090" y="3108"/>
                </a:lnTo>
                <a:close/>
                <a:moveTo>
                  <a:pt x="2884" y="0"/>
                </a:moveTo>
                <a:lnTo>
                  <a:pt x="943" y="0"/>
                </a:lnTo>
                <a:lnTo>
                  <a:pt x="943" y="935"/>
                </a:lnTo>
                <a:lnTo>
                  <a:pt x="2884" y="935"/>
                </a:lnTo>
                <a:lnTo>
                  <a:pt x="2884" y="0"/>
                </a:lnTo>
                <a:close/>
                <a:moveTo>
                  <a:pt x="2043" y="5183"/>
                </a:moveTo>
                <a:lnTo>
                  <a:pt x="3982" y="5183"/>
                </a:lnTo>
                <a:lnTo>
                  <a:pt x="3982" y="6117"/>
                </a:lnTo>
                <a:lnTo>
                  <a:pt x="2043" y="6117"/>
                </a:lnTo>
                <a:lnTo>
                  <a:pt x="2043" y="5183"/>
                </a:lnTo>
                <a:close/>
                <a:moveTo>
                  <a:pt x="6838" y="2075"/>
                </a:moveTo>
                <a:lnTo>
                  <a:pt x="4899" y="2075"/>
                </a:lnTo>
                <a:lnTo>
                  <a:pt x="4899" y="3011"/>
                </a:lnTo>
                <a:lnTo>
                  <a:pt x="6838" y="3011"/>
                </a:lnTo>
                <a:lnTo>
                  <a:pt x="6838" y="2075"/>
                </a:lnTo>
                <a:close/>
                <a:moveTo>
                  <a:pt x="2861" y="4146"/>
                </a:moveTo>
                <a:lnTo>
                  <a:pt x="4800" y="4146"/>
                </a:lnTo>
                <a:lnTo>
                  <a:pt x="4800" y="5080"/>
                </a:lnTo>
                <a:lnTo>
                  <a:pt x="2861" y="5080"/>
                </a:lnTo>
                <a:lnTo>
                  <a:pt x="2861" y="4146"/>
                </a:lnTo>
                <a:close/>
                <a:moveTo>
                  <a:pt x="4112" y="1038"/>
                </a:moveTo>
                <a:lnTo>
                  <a:pt x="2174" y="1038"/>
                </a:lnTo>
                <a:lnTo>
                  <a:pt x="2174" y="1973"/>
                </a:lnTo>
                <a:lnTo>
                  <a:pt x="4112" y="1973"/>
                </a:lnTo>
                <a:lnTo>
                  <a:pt x="4112" y="1038"/>
                </a:lnTo>
                <a:close/>
                <a:moveTo>
                  <a:pt x="2043" y="3108"/>
                </a:moveTo>
                <a:lnTo>
                  <a:pt x="3982" y="3108"/>
                </a:lnTo>
                <a:lnTo>
                  <a:pt x="3982" y="4043"/>
                </a:lnTo>
                <a:lnTo>
                  <a:pt x="2043" y="4043"/>
                </a:lnTo>
                <a:lnTo>
                  <a:pt x="2043" y="3108"/>
                </a:lnTo>
                <a:close/>
                <a:moveTo>
                  <a:pt x="4931" y="0"/>
                </a:moveTo>
                <a:lnTo>
                  <a:pt x="2992" y="0"/>
                </a:lnTo>
                <a:lnTo>
                  <a:pt x="2992" y="935"/>
                </a:lnTo>
                <a:lnTo>
                  <a:pt x="4931" y="935"/>
                </a:lnTo>
                <a:lnTo>
                  <a:pt x="4931" y="0"/>
                </a:lnTo>
                <a:close/>
                <a:moveTo>
                  <a:pt x="6134" y="5183"/>
                </a:moveTo>
                <a:lnTo>
                  <a:pt x="8073" y="5183"/>
                </a:lnTo>
                <a:lnTo>
                  <a:pt x="8073" y="6117"/>
                </a:lnTo>
                <a:lnTo>
                  <a:pt x="6134" y="6117"/>
                </a:lnTo>
                <a:lnTo>
                  <a:pt x="6134" y="5183"/>
                </a:lnTo>
                <a:close/>
                <a:moveTo>
                  <a:pt x="2747" y="2075"/>
                </a:moveTo>
                <a:lnTo>
                  <a:pt x="807" y="2075"/>
                </a:lnTo>
                <a:lnTo>
                  <a:pt x="807" y="3011"/>
                </a:lnTo>
                <a:lnTo>
                  <a:pt x="2747" y="3011"/>
                </a:lnTo>
                <a:lnTo>
                  <a:pt x="2747" y="2075"/>
                </a:lnTo>
                <a:close/>
              </a:path>
            </a:pathLst>
          </a:custGeom>
          <a:solidFill>
            <a:srgbClr val="CC3300"/>
          </a:solidFill>
          <a:ln w="1651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30275" y="982663"/>
            <a:ext cx="6692510" cy="131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75945" tIns="86429" rIns="175945" bIns="86429">
            <a:spAutoFit/>
          </a:bodyPr>
          <a:lstStyle/>
          <a:p>
            <a:pPr defTabSz="1778000"/>
            <a:r>
              <a:rPr lang="en-US" sz="3700">
                <a:effectLst>
                  <a:outerShdw blurRad="50800" dist="50800" dir="5400000" algn="ctr" rotWithShape="0">
                    <a:srgbClr val="111111"/>
                  </a:outerShdw>
                </a:effectLst>
                <a:latin typeface="Arial Black" pitchFamily="34" charset="0"/>
              </a:rPr>
              <a:t>People who didn’t finish:</a:t>
            </a:r>
          </a:p>
          <a:p>
            <a:pPr defTabSz="1778000"/>
            <a:r>
              <a:rPr lang="en-US" sz="3700">
                <a:effectLst>
                  <a:outerShdw blurRad="50800" dist="50800" dir="5400000" algn="ctr" rotWithShape="0">
                    <a:srgbClr val="111111"/>
                  </a:outerShdw>
                </a:effectLst>
                <a:latin typeface="Arial Black" pitchFamily="34" charset="0"/>
              </a:rPr>
              <a:t>-- Demas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81050" y="2681288"/>
            <a:ext cx="5748149" cy="39448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75945" tIns="86429" rIns="175945" bIns="86429">
            <a:spAutoFit/>
          </a:bodyPr>
          <a:lstStyle/>
          <a:p>
            <a:pPr defTabSz="1778000">
              <a:buSzPct val="80000"/>
              <a:buFont typeface="Wingdings" pitchFamily="2" charset="2"/>
              <a:buChar char="§"/>
            </a:pPr>
            <a:r>
              <a:rPr lang="en-US" sz="3500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</a:rPr>
              <a:t> didn’t really mean it</a:t>
            </a:r>
          </a:p>
          <a:p>
            <a:pPr defTabSz="1778000">
              <a:buSzPct val="80000"/>
              <a:buFont typeface="Wingdings" pitchFamily="2" charset="2"/>
              <a:buChar char="§"/>
            </a:pPr>
            <a:r>
              <a:rPr lang="en-US" sz="3500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</a:rPr>
              <a:t> didn’t have a plan </a:t>
            </a:r>
          </a:p>
          <a:p>
            <a:pPr defTabSz="1778000">
              <a:buSzPct val="80000"/>
              <a:buFont typeface="Wingdings" pitchFamily="2" charset="2"/>
              <a:buChar char="§"/>
            </a:pPr>
            <a:r>
              <a:rPr lang="en-US" sz="3500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</a:rPr>
              <a:t> didn’t count the cost</a:t>
            </a:r>
          </a:p>
          <a:p>
            <a:pPr defTabSz="1778000">
              <a:buSzPct val="80000"/>
              <a:buFont typeface="Wingdings" pitchFamily="2" charset="2"/>
              <a:buChar char="§"/>
            </a:pPr>
            <a:r>
              <a:rPr lang="en-US" sz="3500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</a:rPr>
              <a:t> delayed the plan</a:t>
            </a:r>
          </a:p>
          <a:p>
            <a:pPr defTabSz="1778000">
              <a:buSzPct val="80000"/>
              <a:buFont typeface="Wingdings" pitchFamily="2" charset="2"/>
              <a:buChar char="§"/>
            </a:pPr>
            <a:r>
              <a:rPr lang="en-US" sz="3500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</a:rPr>
              <a:t> got sidetracked</a:t>
            </a:r>
          </a:p>
          <a:p>
            <a:pPr defTabSz="1778000">
              <a:buSzPct val="80000"/>
              <a:buFont typeface="Wingdings" pitchFamily="2" charset="2"/>
              <a:buChar char="§"/>
            </a:pPr>
            <a:r>
              <a:rPr lang="en-US" sz="3500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</a:rPr>
              <a:t> got discouraged</a:t>
            </a:r>
          </a:p>
          <a:p>
            <a:pPr defTabSz="1778000">
              <a:buSzPct val="80000"/>
              <a:buFont typeface="Wingdings" pitchFamily="2" charset="2"/>
              <a:buChar char="§"/>
            </a:pPr>
            <a:r>
              <a:rPr lang="en-US" sz="3500" dirty="0"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Black" pitchFamily="34" charset="0"/>
              </a:rPr>
              <a:t> were afraid to try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01625" y="2143125"/>
            <a:ext cx="43815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 wrap="none" lIns="175945" tIns="86429" rIns="175945" bIns="86429">
            <a:spAutoFit/>
          </a:bodyPr>
          <a:lstStyle/>
          <a:p>
            <a:pPr defTabSz="1778000"/>
            <a:r>
              <a:rPr lang="en-US" sz="3500" i="1">
                <a:solidFill>
                  <a:srgbClr val="FFFF00"/>
                </a:solidFill>
                <a:latin typeface="Arial Black" pitchFamily="34" charset="0"/>
              </a:rPr>
              <a:t>What happened?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24750" y="2449513"/>
            <a:ext cx="487363" cy="1717675"/>
            <a:chOff x="5134" y="411"/>
            <a:chExt cx="307" cy="1082"/>
          </a:xfrm>
        </p:grpSpPr>
        <p:sp>
          <p:nvSpPr>
            <p:cNvPr id="44039" name="Freeform 7"/>
            <p:cNvSpPr>
              <a:spLocks/>
            </p:cNvSpPr>
            <p:nvPr/>
          </p:nvSpPr>
          <p:spPr bwMode="auto">
            <a:xfrm>
              <a:off x="5134" y="411"/>
              <a:ext cx="307" cy="1082"/>
            </a:xfrm>
            <a:custGeom>
              <a:avLst/>
              <a:gdLst/>
              <a:ahLst/>
              <a:cxnLst>
                <a:cxn ang="0">
                  <a:pos x="0" y="2747"/>
                </a:cxn>
                <a:cxn ang="0">
                  <a:pos x="2145" y="2755"/>
                </a:cxn>
                <a:cxn ang="0">
                  <a:pos x="1193" y="1803"/>
                </a:cxn>
                <a:cxn ang="0">
                  <a:pos x="1224" y="1797"/>
                </a:cxn>
                <a:cxn ang="0">
                  <a:pos x="1259" y="1785"/>
                </a:cxn>
                <a:cxn ang="0">
                  <a:pos x="1294" y="1765"/>
                </a:cxn>
                <a:cxn ang="0">
                  <a:pos x="1329" y="1737"/>
                </a:cxn>
                <a:cxn ang="0">
                  <a:pos x="1358" y="1703"/>
                </a:cxn>
                <a:cxn ang="0">
                  <a:pos x="1383" y="1663"/>
                </a:cxn>
                <a:cxn ang="0">
                  <a:pos x="1399" y="1617"/>
                </a:cxn>
                <a:cxn ang="0">
                  <a:pos x="1407" y="1567"/>
                </a:cxn>
                <a:cxn ang="0">
                  <a:pos x="1405" y="213"/>
                </a:cxn>
                <a:cxn ang="0">
                  <a:pos x="1394" y="162"/>
                </a:cxn>
                <a:cxn ang="0">
                  <a:pos x="1376" y="118"/>
                </a:cxn>
                <a:cxn ang="0">
                  <a:pos x="1350" y="81"/>
                </a:cxn>
                <a:cxn ang="0">
                  <a:pos x="1320" y="50"/>
                </a:cxn>
                <a:cxn ang="0">
                  <a:pos x="1283" y="27"/>
                </a:cxn>
                <a:cxn ang="0">
                  <a:pos x="1242" y="11"/>
                </a:cxn>
                <a:cxn ang="0">
                  <a:pos x="1197" y="2"/>
                </a:cxn>
                <a:cxn ang="0">
                  <a:pos x="978" y="1"/>
                </a:cxn>
                <a:cxn ang="0">
                  <a:pos x="935" y="2"/>
                </a:cxn>
                <a:cxn ang="0">
                  <a:pos x="892" y="11"/>
                </a:cxn>
                <a:cxn ang="0">
                  <a:pos x="852" y="29"/>
                </a:cxn>
                <a:cxn ang="0">
                  <a:pos x="815" y="54"/>
                </a:cxn>
                <a:cxn ang="0">
                  <a:pos x="783" y="89"/>
                </a:cxn>
                <a:cxn ang="0">
                  <a:pos x="757" y="133"/>
                </a:cxn>
                <a:cxn ang="0">
                  <a:pos x="740" y="185"/>
                </a:cxn>
                <a:cxn ang="0">
                  <a:pos x="732" y="247"/>
                </a:cxn>
                <a:cxn ang="0">
                  <a:pos x="733" y="1595"/>
                </a:cxn>
                <a:cxn ang="0">
                  <a:pos x="744" y="1648"/>
                </a:cxn>
                <a:cxn ang="0">
                  <a:pos x="762" y="1693"/>
                </a:cxn>
                <a:cxn ang="0">
                  <a:pos x="789" y="1730"/>
                </a:cxn>
                <a:cxn ang="0">
                  <a:pos x="819" y="1758"/>
                </a:cxn>
                <a:cxn ang="0">
                  <a:pos x="853" y="1780"/>
                </a:cxn>
                <a:cxn ang="0">
                  <a:pos x="889" y="1796"/>
                </a:cxn>
                <a:cxn ang="0">
                  <a:pos x="924" y="1805"/>
                </a:cxn>
                <a:cxn ang="0">
                  <a:pos x="941" y="2007"/>
                </a:cxn>
              </a:cxnLst>
              <a:rect l="0" t="0" r="r" b="b"/>
              <a:pathLst>
                <a:path w="2145" h="5412">
                  <a:moveTo>
                    <a:pt x="941" y="2007"/>
                  </a:moveTo>
                  <a:lnTo>
                    <a:pt x="0" y="2747"/>
                  </a:lnTo>
                  <a:lnTo>
                    <a:pt x="1070" y="5412"/>
                  </a:lnTo>
                  <a:lnTo>
                    <a:pt x="2145" y="2755"/>
                  </a:lnTo>
                  <a:lnTo>
                    <a:pt x="1193" y="2010"/>
                  </a:lnTo>
                  <a:lnTo>
                    <a:pt x="1193" y="1803"/>
                  </a:lnTo>
                  <a:lnTo>
                    <a:pt x="1208" y="1801"/>
                  </a:lnTo>
                  <a:lnTo>
                    <a:pt x="1224" y="1797"/>
                  </a:lnTo>
                  <a:lnTo>
                    <a:pt x="1242" y="1792"/>
                  </a:lnTo>
                  <a:lnTo>
                    <a:pt x="1259" y="1785"/>
                  </a:lnTo>
                  <a:lnTo>
                    <a:pt x="1277" y="1776"/>
                  </a:lnTo>
                  <a:lnTo>
                    <a:pt x="1294" y="1765"/>
                  </a:lnTo>
                  <a:lnTo>
                    <a:pt x="1311" y="1752"/>
                  </a:lnTo>
                  <a:lnTo>
                    <a:pt x="1329" y="1737"/>
                  </a:lnTo>
                  <a:lnTo>
                    <a:pt x="1344" y="1721"/>
                  </a:lnTo>
                  <a:lnTo>
                    <a:pt x="1358" y="1703"/>
                  </a:lnTo>
                  <a:lnTo>
                    <a:pt x="1372" y="1684"/>
                  </a:lnTo>
                  <a:lnTo>
                    <a:pt x="1383" y="1663"/>
                  </a:lnTo>
                  <a:lnTo>
                    <a:pt x="1392" y="1641"/>
                  </a:lnTo>
                  <a:lnTo>
                    <a:pt x="1399" y="1617"/>
                  </a:lnTo>
                  <a:lnTo>
                    <a:pt x="1405" y="1592"/>
                  </a:lnTo>
                  <a:lnTo>
                    <a:pt x="1407" y="1567"/>
                  </a:lnTo>
                  <a:lnTo>
                    <a:pt x="1407" y="242"/>
                  </a:lnTo>
                  <a:lnTo>
                    <a:pt x="1405" y="213"/>
                  </a:lnTo>
                  <a:lnTo>
                    <a:pt x="1400" y="187"/>
                  </a:lnTo>
                  <a:lnTo>
                    <a:pt x="1394" y="162"/>
                  </a:lnTo>
                  <a:lnTo>
                    <a:pt x="1386" y="139"/>
                  </a:lnTo>
                  <a:lnTo>
                    <a:pt x="1376" y="118"/>
                  </a:lnTo>
                  <a:lnTo>
                    <a:pt x="1365" y="98"/>
                  </a:lnTo>
                  <a:lnTo>
                    <a:pt x="1350" y="81"/>
                  </a:lnTo>
                  <a:lnTo>
                    <a:pt x="1336" y="64"/>
                  </a:lnTo>
                  <a:lnTo>
                    <a:pt x="1320" y="50"/>
                  </a:lnTo>
                  <a:lnTo>
                    <a:pt x="1302" y="37"/>
                  </a:lnTo>
                  <a:lnTo>
                    <a:pt x="1283" y="27"/>
                  </a:lnTo>
                  <a:lnTo>
                    <a:pt x="1262" y="17"/>
                  </a:lnTo>
                  <a:lnTo>
                    <a:pt x="1242" y="11"/>
                  </a:lnTo>
                  <a:lnTo>
                    <a:pt x="1219" y="6"/>
                  </a:lnTo>
                  <a:lnTo>
                    <a:pt x="1197" y="2"/>
                  </a:lnTo>
                  <a:lnTo>
                    <a:pt x="1173" y="1"/>
                  </a:lnTo>
                  <a:lnTo>
                    <a:pt x="978" y="1"/>
                  </a:lnTo>
                  <a:lnTo>
                    <a:pt x="956" y="0"/>
                  </a:lnTo>
                  <a:lnTo>
                    <a:pt x="935" y="2"/>
                  </a:lnTo>
                  <a:lnTo>
                    <a:pt x="913" y="6"/>
                  </a:lnTo>
                  <a:lnTo>
                    <a:pt x="892" y="11"/>
                  </a:lnTo>
                  <a:lnTo>
                    <a:pt x="872" y="19"/>
                  </a:lnTo>
                  <a:lnTo>
                    <a:pt x="852" y="29"/>
                  </a:lnTo>
                  <a:lnTo>
                    <a:pt x="833" y="41"/>
                  </a:lnTo>
                  <a:lnTo>
                    <a:pt x="815" y="54"/>
                  </a:lnTo>
                  <a:lnTo>
                    <a:pt x="798" y="71"/>
                  </a:lnTo>
                  <a:lnTo>
                    <a:pt x="783" y="89"/>
                  </a:lnTo>
                  <a:lnTo>
                    <a:pt x="769" y="109"/>
                  </a:lnTo>
                  <a:lnTo>
                    <a:pt x="757" y="133"/>
                  </a:lnTo>
                  <a:lnTo>
                    <a:pt x="748" y="157"/>
                  </a:lnTo>
                  <a:lnTo>
                    <a:pt x="740" y="185"/>
                  </a:lnTo>
                  <a:lnTo>
                    <a:pt x="734" y="214"/>
                  </a:lnTo>
                  <a:lnTo>
                    <a:pt x="732" y="247"/>
                  </a:lnTo>
                  <a:lnTo>
                    <a:pt x="732" y="1567"/>
                  </a:lnTo>
                  <a:lnTo>
                    <a:pt x="733" y="1595"/>
                  </a:lnTo>
                  <a:lnTo>
                    <a:pt x="738" y="1623"/>
                  </a:lnTo>
                  <a:lnTo>
                    <a:pt x="744" y="1648"/>
                  </a:lnTo>
                  <a:lnTo>
                    <a:pt x="752" y="1671"/>
                  </a:lnTo>
                  <a:lnTo>
                    <a:pt x="762" y="1693"/>
                  </a:lnTo>
                  <a:lnTo>
                    <a:pt x="774" y="1712"/>
                  </a:lnTo>
                  <a:lnTo>
                    <a:pt x="789" y="1730"/>
                  </a:lnTo>
                  <a:lnTo>
                    <a:pt x="803" y="1745"/>
                  </a:lnTo>
                  <a:lnTo>
                    <a:pt x="819" y="1758"/>
                  </a:lnTo>
                  <a:lnTo>
                    <a:pt x="836" y="1771"/>
                  </a:lnTo>
                  <a:lnTo>
                    <a:pt x="853" y="1780"/>
                  </a:lnTo>
                  <a:lnTo>
                    <a:pt x="871" y="1789"/>
                  </a:lnTo>
                  <a:lnTo>
                    <a:pt x="889" y="1796"/>
                  </a:lnTo>
                  <a:lnTo>
                    <a:pt x="906" y="1801"/>
                  </a:lnTo>
                  <a:lnTo>
                    <a:pt x="924" y="1805"/>
                  </a:lnTo>
                  <a:lnTo>
                    <a:pt x="941" y="1807"/>
                  </a:lnTo>
                  <a:lnTo>
                    <a:pt x="941" y="2007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auto">
            <a:xfrm>
              <a:off x="5134" y="772"/>
              <a:ext cx="307" cy="721"/>
            </a:xfrm>
            <a:custGeom>
              <a:avLst/>
              <a:gdLst/>
              <a:ahLst/>
              <a:cxnLst>
                <a:cxn ang="0">
                  <a:pos x="941" y="204"/>
                </a:cxn>
                <a:cxn ang="0">
                  <a:pos x="0" y="944"/>
                </a:cxn>
                <a:cxn ang="0">
                  <a:pos x="1070" y="3609"/>
                </a:cxn>
                <a:cxn ang="0">
                  <a:pos x="2145" y="952"/>
                </a:cxn>
                <a:cxn ang="0">
                  <a:pos x="1193" y="207"/>
                </a:cxn>
                <a:cxn ang="0">
                  <a:pos x="1193" y="0"/>
                </a:cxn>
              </a:cxnLst>
              <a:rect l="0" t="0" r="r" b="b"/>
              <a:pathLst>
                <a:path w="2145" h="3609">
                  <a:moveTo>
                    <a:pt x="941" y="204"/>
                  </a:moveTo>
                  <a:lnTo>
                    <a:pt x="0" y="944"/>
                  </a:lnTo>
                  <a:lnTo>
                    <a:pt x="1070" y="3609"/>
                  </a:lnTo>
                  <a:lnTo>
                    <a:pt x="2145" y="952"/>
                  </a:lnTo>
                  <a:lnTo>
                    <a:pt x="1193" y="207"/>
                  </a:lnTo>
                  <a:lnTo>
                    <a:pt x="1193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auto">
            <a:xfrm>
              <a:off x="5305" y="724"/>
              <a:ext cx="30" cy="48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15" y="234"/>
                </a:cxn>
                <a:cxn ang="0">
                  <a:pos x="31" y="230"/>
                </a:cxn>
                <a:cxn ang="0">
                  <a:pos x="49" y="225"/>
                </a:cxn>
                <a:cxn ang="0">
                  <a:pos x="66" y="218"/>
                </a:cxn>
                <a:cxn ang="0">
                  <a:pos x="84" y="209"/>
                </a:cxn>
                <a:cxn ang="0">
                  <a:pos x="101" y="198"/>
                </a:cxn>
                <a:cxn ang="0">
                  <a:pos x="118" y="185"/>
                </a:cxn>
                <a:cxn ang="0">
                  <a:pos x="136" y="170"/>
                </a:cxn>
                <a:cxn ang="0">
                  <a:pos x="151" y="154"/>
                </a:cxn>
                <a:cxn ang="0">
                  <a:pos x="165" y="136"/>
                </a:cxn>
                <a:cxn ang="0">
                  <a:pos x="179" y="117"/>
                </a:cxn>
                <a:cxn ang="0">
                  <a:pos x="190" y="96"/>
                </a:cxn>
                <a:cxn ang="0">
                  <a:pos x="199" y="74"/>
                </a:cxn>
                <a:cxn ang="0">
                  <a:pos x="206" y="50"/>
                </a:cxn>
                <a:cxn ang="0">
                  <a:pos x="212" y="25"/>
                </a:cxn>
                <a:cxn ang="0">
                  <a:pos x="214" y="0"/>
                </a:cxn>
              </a:cxnLst>
              <a:rect l="0" t="0" r="r" b="b"/>
              <a:pathLst>
                <a:path w="214" h="236">
                  <a:moveTo>
                    <a:pt x="0" y="236"/>
                  </a:moveTo>
                  <a:lnTo>
                    <a:pt x="15" y="234"/>
                  </a:lnTo>
                  <a:lnTo>
                    <a:pt x="31" y="230"/>
                  </a:lnTo>
                  <a:lnTo>
                    <a:pt x="49" y="225"/>
                  </a:lnTo>
                  <a:lnTo>
                    <a:pt x="66" y="218"/>
                  </a:lnTo>
                  <a:lnTo>
                    <a:pt x="84" y="209"/>
                  </a:lnTo>
                  <a:lnTo>
                    <a:pt x="101" y="198"/>
                  </a:lnTo>
                  <a:lnTo>
                    <a:pt x="118" y="185"/>
                  </a:lnTo>
                  <a:lnTo>
                    <a:pt x="136" y="170"/>
                  </a:lnTo>
                  <a:lnTo>
                    <a:pt x="151" y="154"/>
                  </a:lnTo>
                  <a:lnTo>
                    <a:pt x="165" y="136"/>
                  </a:lnTo>
                  <a:lnTo>
                    <a:pt x="179" y="117"/>
                  </a:lnTo>
                  <a:lnTo>
                    <a:pt x="190" y="96"/>
                  </a:lnTo>
                  <a:lnTo>
                    <a:pt x="199" y="74"/>
                  </a:lnTo>
                  <a:lnTo>
                    <a:pt x="206" y="50"/>
                  </a:lnTo>
                  <a:lnTo>
                    <a:pt x="212" y="25"/>
                  </a:lnTo>
                  <a:lnTo>
                    <a:pt x="214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V="1">
              <a:off x="5335" y="459"/>
              <a:ext cx="1" cy="265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auto">
            <a:xfrm>
              <a:off x="5302" y="411"/>
              <a:ext cx="33" cy="48"/>
            </a:xfrm>
            <a:custGeom>
              <a:avLst/>
              <a:gdLst/>
              <a:ahLst/>
              <a:cxnLst>
                <a:cxn ang="0">
                  <a:pos x="234" y="241"/>
                </a:cxn>
                <a:cxn ang="0">
                  <a:pos x="232" y="212"/>
                </a:cxn>
                <a:cxn ang="0">
                  <a:pos x="227" y="186"/>
                </a:cxn>
                <a:cxn ang="0">
                  <a:pos x="221" y="161"/>
                </a:cxn>
                <a:cxn ang="0">
                  <a:pos x="213" y="138"/>
                </a:cxn>
                <a:cxn ang="0">
                  <a:pos x="203" y="117"/>
                </a:cxn>
                <a:cxn ang="0">
                  <a:pos x="192" y="97"/>
                </a:cxn>
                <a:cxn ang="0">
                  <a:pos x="177" y="80"/>
                </a:cxn>
                <a:cxn ang="0">
                  <a:pos x="163" y="63"/>
                </a:cxn>
                <a:cxn ang="0">
                  <a:pos x="147" y="49"/>
                </a:cxn>
                <a:cxn ang="0">
                  <a:pos x="129" y="36"/>
                </a:cxn>
                <a:cxn ang="0">
                  <a:pos x="110" y="26"/>
                </a:cxn>
                <a:cxn ang="0">
                  <a:pos x="89" y="16"/>
                </a:cxn>
                <a:cxn ang="0">
                  <a:pos x="69" y="10"/>
                </a:cxn>
                <a:cxn ang="0">
                  <a:pos x="46" y="5"/>
                </a:cxn>
                <a:cxn ang="0">
                  <a:pos x="24" y="1"/>
                </a:cxn>
                <a:cxn ang="0">
                  <a:pos x="0" y="0"/>
                </a:cxn>
              </a:cxnLst>
              <a:rect l="0" t="0" r="r" b="b"/>
              <a:pathLst>
                <a:path w="234" h="241">
                  <a:moveTo>
                    <a:pt x="234" y="241"/>
                  </a:moveTo>
                  <a:lnTo>
                    <a:pt x="232" y="212"/>
                  </a:lnTo>
                  <a:lnTo>
                    <a:pt x="227" y="186"/>
                  </a:lnTo>
                  <a:lnTo>
                    <a:pt x="221" y="161"/>
                  </a:lnTo>
                  <a:lnTo>
                    <a:pt x="213" y="138"/>
                  </a:lnTo>
                  <a:lnTo>
                    <a:pt x="203" y="117"/>
                  </a:lnTo>
                  <a:lnTo>
                    <a:pt x="192" y="97"/>
                  </a:lnTo>
                  <a:lnTo>
                    <a:pt x="177" y="80"/>
                  </a:lnTo>
                  <a:lnTo>
                    <a:pt x="163" y="63"/>
                  </a:lnTo>
                  <a:lnTo>
                    <a:pt x="147" y="49"/>
                  </a:lnTo>
                  <a:lnTo>
                    <a:pt x="129" y="36"/>
                  </a:lnTo>
                  <a:lnTo>
                    <a:pt x="110" y="26"/>
                  </a:lnTo>
                  <a:lnTo>
                    <a:pt x="89" y="16"/>
                  </a:lnTo>
                  <a:lnTo>
                    <a:pt x="69" y="10"/>
                  </a:lnTo>
                  <a:lnTo>
                    <a:pt x="46" y="5"/>
                  </a:lnTo>
                  <a:lnTo>
                    <a:pt x="24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 flipH="1">
              <a:off x="5274" y="411"/>
              <a:ext cx="28" cy="1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auto">
            <a:xfrm>
              <a:off x="5239" y="411"/>
              <a:ext cx="35" cy="49"/>
            </a:xfrm>
            <a:custGeom>
              <a:avLst/>
              <a:gdLst/>
              <a:ahLst/>
              <a:cxnLst>
                <a:cxn ang="0">
                  <a:pos x="246" y="1"/>
                </a:cxn>
                <a:cxn ang="0">
                  <a:pos x="224" y="0"/>
                </a:cxn>
                <a:cxn ang="0">
                  <a:pos x="203" y="2"/>
                </a:cxn>
                <a:cxn ang="0">
                  <a:pos x="181" y="6"/>
                </a:cxn>
                <a:cxn ang="0">
                  <a:pos x="160" y="11"/>
                </a:cxn>
                <a:cxn ang="0">
                  <a:pos x="140" y="19"/>
                </a:cxn>
                <a:cxn ang="0">
                  <a:pos x="120" y="29"/>
                </a:cxn>
                <a:cxn ang="0">
                  <a:pos x="101" y="41"/>
                </a:cxn>
                <a:cxn ang="0">
                  <a:pos x="83" y="54"/>
                </a:cxn>
                <a:cxn ang="0">
                  <a:pos x="66" y="71"/>
                </a:cxn>
                <a:cxn ang="0">
                  <a:pos x="51" y="89"/>
                </a:cxn>
                <a:cxn ang="0">
                  <a:pos x="37" y="109"/>
                </a:cxn>
                <a:cxn ang="0">
                  <a:pos x="25" y="133"/>
                </a:cxn>
                <a:cxn ang="0">
                  <a:pos x="16" y="157"/>
                </a:cxn>
                <a:cxn ang="0">
                  <a:pos x="8" y="185"/>
                </a:cxn>
                <a:cxn ang="0">
                  <a:pos x="2" y="214"/>
                </a:cxn>
                <a:cxn ang="0">
                  <a:pos x="0" y="247"/>
                </a:cxn>
              </a:cxnLst>
              <a:rect l="0" t="0" r="r" b="b"/>
              <a:pathLst>
                <a:path w="246" h="247">
                  <a:moveTo>
                    <a:pt x="246" y="1"/>
                  </a:moveTo>
                  <a:lnTo>
                    <a:pt x="224" y="0"/>
                  </a:lnTo>
                  <a:lnTo>
                    <a:pt x="203" y="2"/>
                  </a:lnTo>
                  <a:lnTo>
                    <a:pt x="181" y="6"/>
                  </a:lnTo>
                  <a:lnTo>
                    <a:pt x="160" y="11"/>
                  </a:lnTo>
                  <a:lnTo>
                    <a:pt x="140" y="19"/>
                  </a:lnTo>
                  <a:lnTo>
                    <a:pt x="120" y="29"/>
                  </a:lnTo>
                  <a:lnTo>
                    <a:pt x="101" y="41"/>
                  </a:lnTo>
                  <a:lnTo>
                    <a:pt x="83" y="54"/>
                  </a:lnTo>
                  <a:lnTo>
                    <a:pt x="66" y="71"/>
                  </a:lnTo>
                  <a:lnTo>
                    <a:pt x="51" y="89"/>
                  </a:lnTo>
                  <a:lnTo>
                    <a:pt x="37" y="109"/>
                  </a:lnTo>
                  <a:lnTo>
                    <a:pt x="25" y="133"/>
                  </a:lnTo>
                  <a:lnTo>
                    <a:pt x="16" y="157"/>
                  </a:lnTo>
                  <a:lnTo>
                    <a:pt x="8" y="185"/>
                  </a:lnTo>
                  <a:lnTo>
                    <a:pt x="2" y="214"/>
                  </a:lnTo>
                  <a:lnTo>
                    <a:pt x="0" y="247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5239" y="460"/>
              <a:ext cx="1" cy="264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auto">
            <a:xfrm>
              <a:off x="5239" y="724"/>
              <a:ext cx="3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8"/>
                </a:cxn>
                <a:cxn ang="0">
                  <a:pos x="6" y="56"/>
                </a:cxn>
                <a:cxn ang="0">
                  <a:pos x="12" y="81"/>
                </a:cxn>
                <a:cxn ang="0">
                  <a:pos x="20" y="104"/>
                </a:cxn>
                <a:cxn ang="0">
                  <a:pos x="30" y="126"/>
                </a:cxn>
                <a:cxn ang="0">
                  <a:pos x="42" y="145"/>
                </a:cxn>
                <a:cxn ang="0">
                  <a:pos x="57" y="163"/>
                </a:cxn>
                <a:cxn ang="0">
                  <a:pos x="71" y="178"/>
                </a:cxn>
                <a:cxn ang="0">
                  <a:pos x="87" y="191"/>
                </a:cxn>
                <a:cxn ang="0">
                  <a:pos x="104" y="204"/>
                </a:cxn>
                <a:cxn ang="0">
                  <a:pos x="121" y="213"/>
                </a:cxn>
                <a:cxn ang="0">
                  <a:pos x="139" y="222"/>
                </a:cxn>
                <a:cxn ang="0">
                  <a:pos x="157" y="229"/>
                </a:cxn>
                <a:cxn ang="0">
                  <a:pos x="174" y="234"/>
                </a:cxn>
                <a:cxn ang="0">
                  <a:pos x="192" y="238"/>
                </a:cxn>
                <a:cxn ang="0">
                  <a:pos x="209" y="240"/>
                </a:cxn>
              </a:cxnLst>
              <a:rect l="0" t="0" r="r" b="b"/>
              <a:pathLst>
                <a:path w="209" h="240">
                  <a:moveTo>
                    <a:pt x="0" y="0"/>
                  </a:moveTo>
                  <a:lnTo>
                    <a:pt x="1" y="28"/>
                  </a:lnTo>
                  <a:lnTo>
                    <a:pt x="6" y="56"/>
                  </a:lnTo>
                  <a:lnTo>
                    <a:pt x="12" y="81"/>
                  </a:lnTo>
                  <a:lnTo>
                    <a:pt x="20" y="104"/>
                  </a:lnTo>
                  <a:lnTo>
                    <a:pt x="30" y="126"/>
                  </a:lnTo>
                  <a:lnTo>
                    <a:pt x="42" y="145"/>
                  </a:lnTo>
                  <a:lnTo>
                    <a:pt x="57" y="163"/>
                  </a:lnTo>
                  <a:lnTo>
                    <a:pt x="71" y="178"/>
                  </a:lnTo>
                  <a:lnTo>
                    <a:pt x="87" y="191"/>
                  </a:lnTo>
                  <a:lnTo>
                    <a:pt x="104" y="204"/>
                  </a:lnTo>
                  <a:lnTo>
                    <a:pt x="121" y="213"/>
                  </a:lnTo>
                  <a:lnTo>
                    <a:pt x="139" y="222"/>
                  </a:lnTo>
                  <a:lnTo>
                    <a:pt x="157" y="229"/>
                  </a:lnTo>
                  <a:lnTo>
                    <a:pt x="174" y="234"/>
                  </a:lnTo>
                  <a:lnTo>
                    <a:pt x="192" y="238"/>
                  </a:lnTo>
                  <a:lnTo>
                    <a:pt x="209" y="24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5269" y="772"/>
              <a:ext cx="1" cy="4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17"/>
            <p:cNvSpPr>
              <a:spLocks/>
            </p:cNvSpPr>
            <p:nvPr/>
          </p:nvSpPr>
          <p:spPr bwMode="auto">
            <a:xfrm>
              <a:off x="5142" y="800"/>
              <a:ext cx="291" cy="672"/>
            </a:xfrm>
            <a:custGeom>
              <a:avLst/>
              <a:gdLst/>
              <a:ahLst/>
              <a:cxnLst>
                <a:cxn ang="0">
                  <a:pos x="1017" y="0"/>
                </a:cxn>
                <a:cxn ang="0">
                  <a:pos x="2036" y="805"/>
                </a:cxn>
                <a:cxn ang="0">
                  <a:pos x="1017" y="3363"/>
                </a:cxn>
                <a:cxn ang="0">
                  <a:pos x="0" y="805"/>
                </a:cxn>
                <a:cxn ang="0">
                  <a:pos x="1017" y="0"/>
                </a:cxn>
              </a:cxnLst>
              <a:rect l="0" t="0" r="r" b="b"/>
              <a:pathLst>
                <a:path w="2036" h="3363">
                  <a:moveTo>
                    <a:pt x="1017" y="0"/>
                  </a:moveTo>
                  <a:lnTo>
                    <a:pt x="2036" y="805"/>
                  </a:lnTo>
                  <a:lnTo>
                    <a:pt x="1017" y="3363"/>
                  </a:lnTo>
                  <a:lnTo>
                    <a:pt x="0" y="805"/>
                  </a:lnTo>
                  <a:lnTo>
                    <a:pt x="1017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8"/>
            <p:cNvSpPr>
              <a:spLocks/>
            </p:cNvSpPr>
            <p:nvPr/>
          </p:nvSpPr>
          <p:spPr bwMode="auto">
            <a:xfrm>
              <a:off x="5142" y="800"/>
              <a:ext cx="291" cy="672"/>
            </a:xfrm>
            <a:custGeom>
              <a:avLst/>
              <a:gdLst/>
              <a:ahLst/>
              <a:cxnLst>
                <a:cxn ang="0">
                  <a:pos x="1017" y="0"/>
                </a:cxn>
                <a:cxn ang="0">
                  <a:pos x="2036" y="805"/>
                </a:cxn>
                <a:cxn ang="0">
                  <a:pos x="1017" y="3363"/>
                </a:cxn>
                <a:cxn ang="0">
                  <a:pos x="0" y="805"/>
                </a:cxn>
                <a:cxn ang="0">
                  <a:pos x="1017" y="0"/>
                </a:cxn>
              </a:cxnLst>
              <a:rect l="0" t="0" r="r" b="b"/>
              <a:pathLst>
                <a:path w="2036" h="3363">
                  <a:moveTo>
                    <a:pt x="1017" y="0"/>
                  </a:moveTo>
                  <a:lnTo>
                    <a:pt x="2036" y="805"/>
                  </a:lnTo>
                  <a:lnTo>
                    <a:pt x="1017" y="3363"/>
                  </a:lnTo>
                  <a:lnTo>
                    <a:pt x="0" y="805"/>
                  </a:lnTo>
                  <a:lnTo>
                    <a:pt x="101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auto">
            <a:xfrm>
              <a:off x="5244" y="418"/>
              <a:ext cx="86" cy="574"/>
            </a:xfrm>
            <a:custGeom>
              <a:avLst/>
              <a:gdLst/>
              <a:ahLst/>
              <a:cxnLst>
                <a:cxn ang="0">
                  <a:pos x="416" y="1737"/>
                </a:cxn>
                <a:cxn ang="0">
                  <a:pos x="455" y="1729"/>
                </a:cxn>
                <a:cxn ang="0">
                  <a:pos x="493" y="1713"/>
                </a:cxn>
                <a:cxn ang="0">
                  <a:pos x="526" y="1690"/>
                </a:cxn>
                <a:cxn ang="0">
                  <a:pos x="554" y="1661"/>
                </a:cxn>
                <a:cxn ang="0">
                  <a:pos x="576" y="1627"/>
                </a:cxn>
                <a:cxn ang="0">
                  <a:pos x="592" y="1589"/>
                </a:cxn>
                <a:cxn ang="0">
                  <a:pos x="600" y="1546"/>
                </a:cxn>
                <a:cxn ang="0">
                  <a:pos x="602" y="215"/>
                </a:cxn>
                <a:cxn ang="0">
                  <a:pos x="597" y="172"/>
                </a:cxn>
                <a:cxn ang="0">
                  <a:pos x="585" y="132"/>
                </a:cxn>
                <a:cxn ang="0">
                  <a:pos x="566" y="95"/>
                </a:cxn>
                <a:cxn ang="0">
                  <a:pos x="540" y="63"/>
                </a:cxn>
                <a:cxn ang="0">
                  <a:pos x="510" y="36"/>
                </a:cxn>
                <a:cxn ang="0">
                  <a:pos x="475" y="16"/>
                </a:cxn>
                <a:cxn ang="0">
                  <a:pos x="436" y="5"/>
                </a:cxn>
                <a:cxn ang="0">
                  <a:pos x="395" y="0"/>
                </a:cxn>
                <a:cxn ang="0">
                  <a:pos x="186" y="1"/>
                </a:cxn>
                <a:cxn ang="0">
                  <a:pos x="146" y="10"/>
                </a:cxn>
                <a:cxn ang="0">
                  <a:pos x="108" y="26"/>
                </a:cxn>
                <a:cxn ang="0">
                  <a:pos x="75" y="49"/>
                </a:cxn>
                <a:cxn ang="0">
                  <a:pos x="47" y="78"/>
                </a:cxn>
                <a:cxn ang="0">
                  <a:pos x="25" y="113"/>
                </a:cxn>
                <a:cxn ang="0">
                  <a:pos x="9" y="151"/>
                </a:cxn>
                <a:cxn ang="0">
                  <a:pos x="1" y="193"/>
                </a:cxn>
                <a:cxn ang="0">
                  <a:pos x="0" y="1525"/>
                </a:cxn>
                <a:cxn ang="0">
                  <a:pos x="4" y="1568"/>
                </a:cxn>
                <a:cxn ang="0">
                  <a:pos x="16" y="1608"/>
                </a:cxn>
                <a:cxn ang="0">
                  <a:pos x="35" y="1645"/>
                </a:cxn>
                <a:cxn ang="0">
                  <a:pos x="61" y="1677"/>
                </a:cxn>
                <a:cxn ang="0">
                  <a:pos x="91" y="1702"/>
                </a:cxn>
                <a:cxn ang="0">
                  <a:pos x="126" y="1722"/>
                </a:cxn>
                <a:cxn ang="0">
                  <a:pos x="165" y="1734"/>
                </a:cxn>
                <a:cxn ang="0">
                  <a:pos x="208" y="1739"/>
                </a:cxn>
                <a:cxn ang="0">
                  <a:pos x="161" y="2380"/>
                </a:cxn>
                <a:cxn ang="0">
                  <a:pos x="369" y="2864"/>
                </a:cxn>
                <a:cxn ang="0">
                  <a:pos x="394" y="2381"/>
                </a:cxn>
              </a:cxnLst>
              <a:rect l="0" t="0" r="r" b="b"/>
              <a:pathLst>
                <a:path w="602" h="2868">
                  <a:moveTo>
                    <a:pt x="395" y="1739"/>
                  </a:moveTo>
                  <a:lnTo>
                    <a:pt x="416" y="1737"/>
                  </a:lnTo>
                  <a:lnTo>
                    <a:pt x="436" y="1734"/>
                  </a:lnTo>
                  <a:lnTo>
                    <a:pt x="455" y="1729"/>
                  </a:lnTo>
                  <a:lnTo>
                    <a:pt x="475" y="1722"/>
                  </a:lnTo>
                  <a:lnTo>
                    <a:pt x="493" y="1713"/>
                  </a:lnTo>
                  <a:lnTo>
                    <a:pt x="510" y="1702"/>
                  </a:lnTo>
                  <a:lnTo>
                    <a:pt x="526" y="1690"/>
                  </a:lnTo>
                  <a:lnTo>
                    <a:pt x="540" y="1677"/>
                  </a:lnTo>
                  <a:lnTo>
                    <a:pt x="554" y="1661"/>
                  </a:lnTo>
                  <a:lnTo>
                    <a:pt x="566" y="1645"/>
                  </a:lnTo>
                  <a:lnTo>
                    <a:pt x="576" y="1627"/>
                  </a:lnTo>
                  <a:lnTo>
                    <a:pt x="585" y="1608"/>
                  </a:lnTo>
                  <a:lnTo>
                    <a:pt x="592" y="1589"/>
                  </a:lnTo>
                  <a:lnTo>
                    <a:pt x="597" y="1568"/>
                  </a:lnTo>
                  <a:lnTo>
                    <a:pt x="600" y="1546"/>
                  </a:lnTo>
                  <a:lnTo>
                    <a:pt x="602" y="1525"/>
                  </a:lnTo>
                  <a:lnTo>
                    <a:pt x="602" y="215"/>
                  </a:lnTo>
                  <a:lnTo>
                    <a:pt x="600" y="193"/>
                  </a:lnTo>
                  <a:lnTo>
                    <a:pt x="597" y="172"/>
                  </a:lnTo>
                  <a:lnTo>
                    <a:pt x="592" y="151"/>
                  </a:lnTo>
                  <a:lnTo>
                    <a:pt x="585" y="132"/>
                  </a:lnTo>
                  <a:lnTo>
                    <a:pt x="576" y="113"/>
                  </a:lnTo>
                  <a:lnTo>
                    <a:pt x="566" y="95"/>
                  </a:lnTo>
                  <a:lnTo>
                    <a:pt x="554" y="78"/>
                  </a:lnTo>
                  <a:lnTo>
                    <a:pt x="540" y="63"/>
                  </a:lnTo>
                  <a:lnTo>
                    <a:pt x="526" y="49"/>
                  </a:lnTo>
                  <a:lnTo>
                    <a:pt x="510" y="36"/>
                  </a:lnTo>
                  <a:lnTo>
                    <a:pt x="493" y="26"/>
                  </a:lnTo>
                  <a:lnTo>
                    <a:pt x="475" y="16"/>
                  </a:lnTo>
                  <a:lnTo>
                    <a:pt x="455" y="10"/>
                  </a:lnTo>
                  <a:lnTo>
                    <a:pt x="436" y="5"/>
                  </a:lnTo>
                  <a:lnTo>
                    <a:pt x="416" y="1"/>
                  </a:lnTo>
                  <a:lnTo>
                    <a:pt x="395" y="0"/>
                  </a:lnTo>
                  <a:lnTo>
                    <a:pt x="208" y="0"/>
                  </a:lnTo>
                  <a:lnTo>
                    <a:pt x="186" y="1"/>
                  </a:lnTo>
                  <a:lnTo>
                    <a:pt x="165" y="5"/>
                  </a:lnTo>
                  <a:lnTo>
                    <a:pt x="146" y="10"/>
                  </a:lnTo>
                  <a:lnTo>
                    <a:pt x="126" y="16"/>
                  </a:lnTo>
                  <a:lnTo>
                    <a:pt x="108" y="26"/>
                  </a:lnTo>
                  <a:lnTo>
                    <a:pt x="91" y="36"/>
                  </a:lnTo>
                  <a:lnTo>
                    <a:pt x="75" y="49"/>
                  </a:lnTo>
                  <a:lnTo>
                    <a:pt x="61" y="63"/>
                  </a:lnTo>
                  <a:lnTo>
                    <a:pt x="47" y="78"/>
                  </a:lnTo>
                  <a:lnTo>
                    <a:pt x="35" y="95"/>
                  </a:lnTo>
                  <a:lnTo>
                    <a:pt x="25" y="113"/>
                  </a:lnTo>
                  <a:lnTo>
                    <a:pt x="16" y="132"/>
                  </a:lnTo>
                  <a:lnTo>
                    <a:pt x="9" y="151"/>
                  </a:lnTo>
                  <a:lnTo>
                    <a:pt x="4" y="172"/>
                  </a:lnTo>
                  <a:lnTo>
                    <a:pt x="1" y="193"/>
                  </a:lnTo>
                  <a:lnTo>
                    <a:pt x="0" y="215"/>
                  </a:lnTo>
                  <a:lnTo>
                    <a:pt x="0" y="1525"/>
                  </a:lnTo>
                  <a:lnTo>
                    <a:pt x="1" y="1546"/>
                  </a:lnTo>
                  <a:lnTo>
                    <a:pt x="4" y="1568"/>
                  </a:lnTo>
                  <a:lnTo>
                    <a:pt x="9" y="1589"/>
                  </a:lnTo>
                  <a:lnTo>
                    <a:pt x="16" y="1608"/>
                  </a:lnTo>
                  <a:lnTo>
                    <a:pt x="25" y="1627"/>
                  </a:lnTo>
                  <a:lnTo>
                    <a:pt x="35" y="1645"/>
                  </a:lnTo>
                  <a:lnTo>
                    <a:pt x="47" y="1661"/>
                  </a:lnTo>
                  <a:lnTo>
                    <a:pt x="61" y="1677"/>
                  </a:lnTo>
                  <a:lnTo>
                    <a:pt x="75" y="1690"/>
                  </a:lnTo>
                  <a:lnTo>
                    <a:pt x="91" y="1702"/>
                  </a:lnTo>
                  <a:lnTo>
                    <a:pt x="108" y="1713"/>
                  </a:lnTo>
                  <a:lnTo>
                    <a:pt x="126" y="1722"/>
                  </a:lnTo>
                  <a:lnTo>
                    <a:pt x="146" y="1729"/>
                  </a:lnTo>
                  <a:lnTo>
                    <a:pt x="165" y="1734"/>
                  </a:lnTo>
                  <a:lnTo>
                    <a:pt x="186" y="1737"/>
                  </a:lnTo>
                  <a:lnTo>
                    <a:pt x="208" y="1739"/>
                  </a:lnTo>
                  <a:lnTo>
                    <a:pt x="208" y="2381"/>
                  </a:lnTo>
                  <a:lnTo>
                    <a:pt x="161" y="2380"/>
                  </a:lnTo>
                  <a:lnTo>
                    <a:pt x="230" y="2868"/>
                  </a:lnTo>
                  <a:lnTo>
                    <a:pt x="369" y="2864"/>
                  </a:lnTo>
                  <a:lnTo>
                    <a:pt x="442" y="2381"/>
                  </a:lnTo>
                  <a:lnTo>
                    <a:pt x="394" y="2381"/>
                  </a:lnTo>
                  <a:lnTo>
                    <a:pt x="395" y="173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20"/>
            <p:cNvSpPr>
              <a:spLocks/>
            </p:cNvSpPr>
            <p:nvPr/>
          </p:nvSpPr>
          <p:spPr bwMode="auto">
            <a:xfrm>
              <a:off x="5300" y="723"/>
              <a:ext cx="30" cy="43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" y="212"/>
                </a:cxn>
                <a:cxn ang="0">
                  <a:pos x="41" y="209"/>
                </a:cxn>
                <a:cxn ang="0">
                  <a:pos x="60" y="204"/>
                </a:cxn>
                <a:cxn ang="0">
                  <a:pos x="80" y="197"/>
                </a:cxn>
                <a:cxn ang="0">
                  <a:pos x="98" y="188"/>
                </a:cxn>
                <a:cxn ang="0">
                  <a:pos x="115" y="177"/>
                </a:cxn>
                <a:cxn ang="0">
                  <a:pos x="131" y="165"/>
                </a:cxn>
                <a:cxn ang="0">
                  <a:pos x="145" y="152"/>
                </a:cxn>
                <a:cxn ang="0">
                  <a:pos x="159" y="136"/>
                </a:cxn>
                <a:cxn ang="0">
                  <a:pos x="171" y="120"/>
                </a:cxn>
                <a:cxn ang="0">
                  <a:pos x="181" y="102"/>
                </a:cxn>
                <a:cxn ang="0">
                  <a:pos x="190" y="83"/>
                </a:cxn>
                <a:cxn ang="0">
                  <a:pos x="197" y="64"/>
                </a:cxn>
                <a:cxn ang="0">
                  <a:pos x="202" y="43"/>
                </a:cxn>
                <a:cxn ang="0">
                  <a:pos x="205" y="21"/>
                </a:cxn>
                <a:cxn ang="0">
                  <a:pos x="207" y="0"/>
                </a:cxn>
              </a:cxnLst>
              <a:rect l="0" t="0" r="r" b="b"/>
              <a:pathLst>
                <a:path w="207" h="214">
                  <a:moveTo>
                    <a:pt x="0" y="214"/>
                  </a:moveTo>
                  <a:lnTo>
                    <a:pt x="21" y="212"/>
                  </a:lnTo>
                  <a:lnTo>
                    <a:pt x="41" y="209"/>
                  </a:lnTo>
                  <a:lnTo>
                    <a:pt x="60" y="204"/>
                  </a:lnTo>
                  <a:lnTo>
                    <a:pt x="80" y="197"/>
                  </a:lnTo>
                  <a:lnTo>
                    <a:pt x="98" y="188"/>
                  </a:lnTo>
                  <a:lnTo>
                    <a:pt x="115" y="177"/>
                  </a:lnTo>
                  <a:lnTo>
                    <a:pt x="131" y="165"/>
                  </a:lnTo>
                  <a:lnTo>
                    <a:pt x="145" y="152"/>
                  </a:lnTo>
                  <a:lnTo>
                    <a:pt x="159" y="136"/>
                  </a:lnTo>
                  <a:lnTo>
                    <a:pt x="171" y="120"/>
                  </a:lnTo>
                  <a:lnTo>
                    <a:pt x="181" y="102"/>
                  </a:lnTo>
                  <a:lnTo>
                    <a:pt x="190" y="83"/>
                  </a:lnTo>
                  <a:lnTo>
                    <a:pt x="197" y="64"/>
                  </a:lnTo>
                  <a:lnTo>
                    <a:pt x="202" y="43"/>
                  </a:lnTo>
                  <a:lnTo>
                    <a:pt x="205" y="21"/>
                  </a:lnTo>
                  <a:lnTo>
                    <a:pt x="20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Line 21"/>
            <p:cNvSpPr>
              <a:spLocks noChangeShapeType="1"/>
            </p:cNvSpPr>
            <p:nvPr/>
          </p:nvSpPr>
          <p:spPr bwMode="auto">
            <a:xfrm flipV="1">
              <a:off x="5330" y="461"/>
              <a:ext cx="1" cy="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auto">
            <a:xfrm>
              <a:off x="5300" y="418"/>
              <a:ext cx="30" cy="43"/>
            </a:xfrm>
            <a:custGeom>
              <a:avLst/>
              <a:gdLst/>
              <a:ahLst/>
              <a:cxnLst>
                <a:cxn ang="0">
                  <a:pos x="207" y="215"/>
                </a:cxn>
                <a:cxn ang="0">
                  <a:pos x="205" y="193"/>
                </a:cxn>
                <a:cxn ang="0">
                  <a:pos x="202" y="172"/>
                </a:cxn>
                <a:cxn ang="0">
                  <a:pos x="197" y="151"/>
                </a:cxn>
                <a:cxn ang="0">
                  <a:pos x="190" y="132"/>
                </a:cxn>
                <a:cxn ang="0">
                  <a:pos x="181" y="113"/>
                </a:cxn>
                <a:cxn ang="0">
                  <a:pos x="171" y="95"/>
                </a:cxn>
                <a:cxn ang="0">
                  <a:pos x="159" y="78"/>
                </a:cxn>
                <a:cxn ang="0">
                  <a:pos x="145" y="63"/>
                </a:cxn>
                <a:cxn ang="0">
                  <a:pos x="131" y="49"/>
                </a:cxn>
                <a:cxn ang="0">
                  <a:pos x="115" y="36"/>
                </a:cxn>
                <a:cxn ang="0">
                  <a:pos x="98" y="26"/>
                </a:cxn>
                <a:cxn ang="0">
                  <a:pos x="80" y="16"/>
                </a:cxn>
                <a:cxn ang="0">
                  <a:pos x="60" y="10"/>
                </a:cxn>
                <a:cxn ang="0">
                  <a:pos x="41" y="5"/>
                </a:cxn>
                <a:cxn ang="0">
                  <a:pos x="21" y="1"/>
                </a:cxn>
                <a:cxn ang="0">
                  <a:pos x="0" y="0"/>
                </a:cxn>
              </a:cxnLst>
              <a:rect l="0" t="0" r="r" b="b"/>
              <a:pathLst>
                <a:path w="207" h="215">
                  <a:moveTo>
                    <a:pt x="207" y="215"/>
                  </a:moveTo>
                  <a:lnTo>
                    <a:pt x="205" y="193"/>
                  </a:lnTo>
                  <a:lnTo>
                    <a:pt x="202" y="172"/>
                  </a:lnTo>
                  <a:lnTo>
                    <a:pt x="197" y="151"/>
                  </a:lnTo>
                  <a:lnTo>
                    <a:pt x="190" y="132"/>
                  </a:lnTo>
                  <a:lnTo>
                    <a:pt x="181" y="113"/>
                  </a:lnTo>
                  <a:lnTo>
                    <a:pt x="171" y="95"/>
                  </a:lnTo>
                  <a:lnTo>
                    <a:pt x="159" y="78"/>
                  </a:lnTo>
                  <a:lnTo>
                    <a:pt x="145" y="63"/>
                  </a:lnTo>
                  <a:lnTo>
                    <a:pt x="131" y="49"/>
                  </a:lnTo>
                  <a:lnTo>
                    <a:pt x="115" y="36"/>
                  </a:lnTo>
                  <a:lnTo>
                    <a:pt x="98" y="26"/>
                  </a:lnTo>
                  <a:lnTo>
                    <a:pt x="80" y="16"/>
                  </a:lnTo>
                  <a:lnTo>
                    <a:pt x="60" y="10"/>
                  </a:lnTo>
                  <a:lnTo>
                    <a:pt x="41" y="5"/>
                  </a:lnTo>
                  <a:lnTo>
                    <a:pt x="21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Line 23"/>
            <p:cNvSpPr>
              <a:spLocks noChangeShapeType="1"/>
            </p:cNvSpPr>
            <p:nvPr/>
          </p:nvSpPr>
          <p:spPr bwMode="auto">
            <a:xfrm flipH="1">
              <a:off x="5274" y="418"/>
              <a:ext cx="2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auto">
            <a:xfrm>
              <a:off x="5244" y="418"/>
              <a:ext cx="30" cy="43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186" y="1"/>
                </a:cxn>
                <a:cxn ang="0">
                  <a:pos x="165" y="5"/>
                </a:cxn>
                <a:cxn ang="0">
                  <a:pos x="146" y="10"/>
                </a:cxn>
                <a:cxn ang="0">
                  <a:pos x="126" y="16"/>
                </a:cxn>
                <a:cxn ang="0">
                  <a:pos x="108" y="26"/>
                </a:cxn>
                <a:cxn ang="0">
                  <a:pos x="91" y="36"/>
                </a:cxn>
                <a:cxn ang="0">
                  <a:pos x="75" y="49"/>
                </a:cxn>
                <a:cxn ang="0">
                  <a:pos x="61" y="63"/>
                </a:cxn>
                <a:cxn ang="0">
                  <a:pos x="47" y="78"/>
                </a:cxn>
                <a:cxn ang="0">
                  <a:pos x="35" y="95"/>
                </a:cxn>
                <a:cxn ang="0">
                  <a:pos x="25" y="113"/>
                </a:cxn>
                <a:cxn ang="0">
                  <a:pos x="16" y="132"/>
                </a:cxn>
                <a:cxn ang="0">
                  <a:pos x="9" y="151"/>
                </a:cxn>
                <a:cxn ang="0">
                  <a:pos x="4" y="172"/>
                </a:cxn>
                <a:cxn ang="0">
                  <a:pos x="1" y="193"/>
                </a:cxn>
                <a:cxn ang="0">
                  <a:pos x="0" y="215"/>
                </a:cxn>
              </a:cxnLst>
              <a:rect l="0" t="0" r="r" b="b"/>
              <a:pathLst>
                <a:path w="208" h="215">
                  <a:moveTo>
                    <a:pt x="208" y="0"/>
                  </a:moveTo>
                  <a:lnTo>
                    <a:pt x="186" y="1"/>
                  </a:lnTo>
                  <a:lnTo>
                    <a:pt x="165" y="5"/>
                  </a:lnTo>
                  <a:lnTo>
                    <a:pt x="146" y="10"/>
                  </a:lnTo>
                  <a:lnTo>
                    <a:pt x="126" y="16"/>
                  </a:lnTo>
                  <a:lnTo>
                    <a:pt x="108" y="26"/>
                  </a:lnTo>
                  <a:lnTo>
                    <a:pt x="91" y="36"/>
                  </a:lnTo>
                  <a:lnTo>
                    <a:pt x="75" y="49"/>
                  </a:lnTo>
                  <a:lnTo>
                    <a:pt x="61" y="63"/>
                  </a:lnTo>
                  <a:lnTo>
                    <a:pt x="47" y="78"/>
                  </a:lnTo>
                  <a:lnTo>
                    <a:pt x="35" y="95"/>
                  </a:lnTo>
                  <a:lnTo>
                    <a:pt x="25" y="113"/>
                  </a:lnTo>
                  <a:lnTo>
                    <a:pt x="16" y="132"/>
                  </a:lnTo>
                  <a:lnTo>
                    <a:pt x="9" y="151"/>
                  </a:lnTo>
                  <a:lnTo>
                    <a:pt x="4" y="172"/>
                  </a:lnTo>
                  <a:lnTo>
                    <a:pt x="1" y="193"/>
                  </a:lnTo>
                  <a:lnTo>
                    <a:pt x="0" y="21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25"/>
            <p:cNvSpPr>
              <a:spLocks noChangeShapeType="1"/>
            </p:cNvSpPr>
            <p:nvPr/>
          </p:nvSpPr>
          <p:spPr bwMode="auto">
            <a:xfrm>
              <a:off x="5244" y="461"/>
              <a:ext cx="1" cy="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auto">
            <a:xfrm>
              <a:off x="5244" y="723"/>
              <a:ext cx="30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1"/>
                </a:cxn>
                <a:cxn ang="0">
                  <a:pos x="4" y="43"/>
                </a:cxn>
                <a:cxn ang="0">
                  <a:pos x="9" y="64"/>
                </a:cxn>
                <a:cxn ang="0">
                  <a:pos x="16" y="83"/>
                </a:cxn>
                <a:cxn ang="0">
                  <a:pos x="25" y="102"/>
                </a:cxn>
                <a:cxn ang="0">
                  <a:pos x="35" y="120"/>
                </a:cxn>
                <a:cxn ang="0">
                  <a:pos x="47" y="136"/>
                </a:cxn>
                <a:cxn ang="0">
                  <a:pos x="61" y="152"/>
                </a:cxn>
                <a:cxn ang="0">
                  <a:pos x="75" y="165"/>
                </a:cxn>
                <a:cxn ang="0">
                  <a:pos x="91" y="177"/>
                </a:cxn>
                <a:cxn ang="0">
                  <a:pos x="108" y="188"/>
                </a:cxn>
                <a:cxn ang="0">
                  <a:pos x="126" y="197"/>
                </a:cxn>
                <a:cxn ang="0">
                  <a:pos x="146" y="204"/>
                </a:cxn>
                <a:cxn ang="0">
                  <a:pos x="165" y="209"/>
                </a:cxn>
                <a:cxn ang="0">
                  <a:pos x="186" y="212"/>
                </a:cxn>
                <a:cxn ang="0">
                  <a:pos x="208" y="214"/>
                </a:cxn>
              </a:cxnLst>
              <a:rect l="0" t="0" r="r" b="b"/>
              <a:pathLst>
                <a:path w="208" h="214">
                  <a:moveTo>
                    <a:pt x="0" y="0"/>
                  </a:moveTo>
                  <a:lnTo>
                    <a:pt x="1" y="21"/>
                  </a:lnTo>
                  <a:lnTo>
                    <a:pt x="4" y="43"/>
                  </a:lnTo>
                  <a:lnTo>
                    <a:pt x="9" y="64"/>
                  </a:lnTo>
                  <a:lnTo>
                    <a:pt x="16" y="83"/>
                  </a:lnTo>
                  <a:lnTo>
                    <a:pt x="25" y="102"/>
                  </a:lnTo>
                  <a:lnTo>
                    <a:pt x="35" y="120"/>
                  </a:lnTo>
                  <a:lnTo>
                    <a:pt x="47" y="136"/>
                  </a:lnTo>
                  <a:lnTo>
                    <a:pt x="61" y="152"/>
                  </a:lnTo>
                  <a:lnTo>
                    <a:pt x="75" y="165"/>
                  </a:lnTo>
                  <a:lnTo>
                    <a:pt x="91" y="177"/>
                  </a:lnTo>
                  <a:lnTo>
                    <a:pt x="108" y="188"/>
                  </a:lnTo>
                  <a:lnTo>
                    <a:pt x="126" y="197"/>
                  </a:lnTo>
                  <a:lnTo>
                    <a:pt x="146" y="204"/>
                  </a:lnTo>
                  <a:lnTo>
                    <a:pt x="165" y="209"/>
                  </a:lnTo>
                  <a:lnTo>
                    <a:pt x="186" y="212"/>
                  </a:lnTo>
                  <a:lnTo>
                    <a:pt x="208" y="2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auto">
            <a:xfrm>
              <a:off x="5267" y="766"/>
              <a:ext cx="40" cy="22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642"/>
                </a:cxn>
                <a:cxn ang="0">
                  <a:pos x="0" y="641"/>
                </a:cxn>
                <a:cxn ang="0">
                  <a:pos x="69" y="1129"/>
                </a:cxn>
                <a:cxn ang="0">
                  <a:pos x="208" y="1125"/>
                </a:cxn>
                <a:cxn ang="0">
                  <a:pos x="281" y="642"/>
                </a:cxn>
                <a:cxn ang="0">
                  <a:pos x="233" y="642"/>
                </a:cxn>
                <a:cxn ang="0">
                  <a:pos x="234" y="0"/>
                </a:cxn>
              </a:cxnLst>
              <a:rect l="0" t="0" r="r" b="b"/>
              <a:pathLst>
                <a:path w="281" h="1129">
                  <a:moveTo>
                    <a:pt x="47" y="0"/>
                  </a:moveTo>
                  <a:lnTo>
                    <a:pt x="47" y="642"/>
                  </a:lnTo>
                  <a:lnTo>
                    <a:pt x="0" y="641"/>
                  </a:lnTo>
                  <a:lnTo>
                    <a:pt x="69" y="1129"/>
                  </a:lnTo>
                  <a:lnTo>
                    <a:pt x="208" y="1125"/>
                  </a:lnTo>
                  <a:lnTo>
                    <a:pt x="281" y="642"/>
                  </a:lnTo>
                  <a:lnTo>
                    <a:pt x="233" y="642"/>
                  </a:lnTo>
                  <a:lnTo>
                    <a:pt x="2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3251200" y="1585913"/>
            <a:ext cx="1879600" cy="655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700">
                <a:effectLst>
                  <a:outerShdw blurRad="50800" dist="50800" dir="5400000" algn="ctr" rotWithShape="0">
                    <a:srgbClr val="111111"/>
                  </a:outerShdw>
                </a:effectLst>
                <a:latin typeface="Arial Black" pitchFamily="34" charset="0"/>
              </a:rPr>
              <a:t>, Peter</a:t>
            </a: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4940300" y="1593850"/>
            <a:ext cx="3497263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700">
                <a:effectLst>
                  <a:outerShdw blurRad="50800" dist="50800" dir="5400000" algn="ctr" rotWithShape="0">
                    <a:srgbClr val="111111"/>
                  </a:outerShdw>
                </a:effectLst>
                <a:latin typeface="Arial Black" pitchFamily="34" charset="0"/>
              </a:rPr>
              <a:t>, You and Me</a:t>
            </a: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6165850" y="5634038"/>
            <a:ext cx="2698750" cy="109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300" i="1">
                <a:latin typeface="Arial Black" pitchFamily="34" charset="0"/>
              </a:rPr>
              <a:t>Philippians</a:t>
            </a:r>
          </a:p>
          <a:p>
            <a:pPr algn="ctr"/>
            <a:r>
              <a:rPr lang="en-US" sz="3300" i="1">
                <a:latin typeface="Arial Black" pitchFamily="34" charset="0"/>
              </a:rPr>
              <a:t>3:7-14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 rot="-687574">
            <a:off x="925513" y="2246313"/>
            <a:ext cx="6100762" cy="2162175"/>
          </a:xfrm>
          <a:prstGeom prst="rect">
            <a:avLst/>
          </a:prstGeom>
          <a:solidFill>
            <a:srgbClr val="CC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5760" tIns="320040" rIns="365760" bIns="320040">
            <a:spAutoFit/>
          </a:bodyPr>
          <a:lstStyle/>
          <a:p>
            <a:pPr algn="ctr"/>
            <a:r>
              <a:rPr lang="en-US" sz="4800" i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GOOD NEWS:</a:t>
            </a:r>
          </a:p>
          <a:p>
            <a:pPr algn="ctr"/>
            <a:r>
              <a:rPr lang="en-US" sz="4800" i="1" dirty="0"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It’s not too late!</a:t>
            </a:r>
          </a:p>
        </p:txBody>
      </p:sp>
      <p:sp>
        <p:nvSpPr>
          <p:cNvPr id="44064" name="WordArt 32"/>
          <p:cNvSpPr>
            <a:spLocks noChangeArrowheads="1" noChangeShapeType="1" noTextEdit="1"/>
          </p:cNvSpPr>
          <p:nvPr/>
        </p:nvSpPr>
        <p:spPr bwMode="auto">
          <a:xfrm>
            <a:off x="528638" y="190501"/>
            <a:ext cx="7658629" cy="758406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15163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haroni" pitchFamily="2" charset="-79"/>
                <a:ea typeface="Verdana" pitchFamily="34" charset="0"/>
                <a:cs typeface="Aharoni" pitchFamily="2" charset="-79"/>
              </a:rPr>
              <a:t>“He </a:t>
            </a:r>
            <a:r>
              <a:rPr 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haroni" pitchFamily="2" charset="-79"/>
                <a:ea typeface="Verdana" pitchFamily="34" charset="0"/>
                <a:cs typeface="Aharoni" pitchFamily="2" charset="-79"/>
              </a:rPr>
              <a:t>began to build...</a:t>
            </a:r>
            <a:r>
              <a:rPr lang="en-US" sz="60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haroni" pitchFamily="2" charset="-79"/>
                <a:ea typeface="Verdana" pitchFamily="34" charset="0"/>
                <a:cs typeface="Aharoni" pitchFamily="2" charset="-79"/>
              </a:rPr>
              <a:t>"</a:t>
            </a:r>
            <a:endParaRPr lang="en-US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chemeClr val="accent2"/>
                </a:outerShdw>
              </a:effectLst>
              <a:latin typeface="Aharoni" pitchFamily="2" charset="-79"/>
              <a:ea typeface="Verdana" pitchFamily="34" charset="0"/>
              <a:cs typeface="Aharoni" pitchFamily="2" charset="-79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build="p" autoUpdateAnimBg="0"/>
      <p:bldP spid="44036" grpId="0" build="p" autoUpdateAnimBg="0"/>
      <p:bldP spid="44037" grpId="0" autoUpdateAnimBg="0"/>
      <p:bldP spid="44060" grpId="0" autoUpdateAnimBg="0"/>
      <p:bldP spid="44061" grpId="0" autoUpdateAnimBg="0"/>
      <p:bldP spid="44062" grpId="0" autoUpdateAnimBg="0"/>
      <p:bldP spid="4406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7620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7620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76200"/>
            <a:ext cx="990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498 - Where He Leads I'll Follow - C.4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87868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C.1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227 - There Is A Habitation - C.2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Fast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Fast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Fast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Fast "/>
</p:tagLst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tx2"/>
            </a:gs>
            <a:gs pos="100000">
              <a:srgbClr val="FFFF00"/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rgbClr val="00000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ela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tx2"/>
            </a:gs>
            <a:gs pos="100000">
              <a:srgbClr val="FFFF00"/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rgbClr val="00000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elaide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T Blue114A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T Blue114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tx2"/>
            </a:gs>
            <a:gs pos="100000">
              <a:srgbClr val="FFFF00"/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rgbClr val="00000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elai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tx2"/>
            </a:gs>
            <a:gs pos="100000">
              <a:srgbClr val="FFFF00"/>
            </a:gs>
          </a:gsLst>
          <a:path path="rect">
            <a:fillToRect l="50000" t="50000" r="50000" b="50000"/>
          </a:path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rgbClr val="00000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delaide" pitchFamily="34" charset="0"/>
          </a:defRPr>
        </a:defPPr>
      </a:lstStyle>
    </a:lnDef>
  </a:objectDefaults>
  <a:extraClrSchemeLst>
    <a:extraClrScheme>
      <a:clrScheme name="PT Blue114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 Blue114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14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14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14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14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 Blue114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1014</TotalTime>
  <Pages>2</Pages>
  <Words>581</Words>
  <Application>Microsoft Office PowerPoint</Application>
  <PresentationFormat>On-screen Show (4:3)</PresentationFormat>
  <Paragraphs>83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default</vt:lpstr>
      <vt:lpstr>PT Blue114A</vt:lpstr>
      <vt:lpstr>Slide 1</vt:lpstr>
      <vt:lpstr>227 - There Is A Habitation - 1.1</vt:lpstr>
      <vt:lpstr>227 - There Is A Habitation - 1.2</vt:lpstr>
      <vt:lpstr>227 - There Is A Habitation - C.1</vt:lpstr>
      <vt:lpstr>227 - There Is A Habitation - C.2</vt:lpstr>
      <vt:lpstr>227 - There Is A Habitation - 2.1</vt:lpstr>
      <vt:lpstr>227 - There Is A Habitation - 2.2</vt:lpstr>
      <vt:lpstr>227 - There Is A Habitation - C.1</vt:lpstr>
      <vt:lpstr>227 - There Is A Habitation - C.2</vt:lpstr>
      <vt:lpstr>227 - There Is A Habitation - 3.1</vt:lpstr>
      <vt:lpstr>227 - There Is A Habitation - 3.2</vt:lpstr>
      <vt:lpstr>227 - There Is A Habitation - C.1</vt:lpstr>
      <vt:lpstr>227 - There Is A Habitation - C.2</vt:lpstr>
      <vt:lpstr>227 - There Is A Habitation - 4.1</vt:lpstr>
      <vt:lpstr>227 - There Is A Habitation - 4.2</vt:lpstr>
      <vt:lpstr>227 - There Is A Habitation - C.1</vt:lpstr>
      <vt:lpstr>227 - There Is A Habitation - C.2</vt:lpstr>
      <vt:lpstr>Slide 18</vt:lpstr>
      <vt:lpstr>190 - We're Marching To Zion - 1.1</vt:lpstr>
      <vt:lpstr>190 - We're Marching To Zion - 1.2</vt:lpstr>
      <vt:lpstr>190 - We're Marching To Zion - 1.3</vt:lpstr>
      <vt:lpstr>190 - We're Marching To Zion - C.1</vt:lpstr>
      <vt:lpstr>190 - We're Marching To Zion - C.2</vt:lpstr>
      <vt:lpstr>190 - We're Marching To Zion - 2.1</vt:lpstr>
      <vt:lpstr>190 - We're Marching To Zion - 2.2</vt:lpstr>
      <vt:lpstr>190 - We're Marching To Zion - 2.3</vt:lpstr>
      <vt:lpstr>190 - We're Marching To Zion - C.1</vt:lpstr>
      <vt:lpstr>190 - We're Marching To Zion - C.2</vt:lpstr>
      <vt:lpstr>190 - We're Marching To Zion - 3.1</vt:lpstr>
      <vt:lpstr>190 - We're Marching To Zion - 3.2</vt:lpstr>
      <vt:lpstr>190 - We're Marching To Zion - 3.3</vt:lpstr>
      <vt:lpstr>190 - We're Marching To Zion - C.1</vt:lpstr>
      <vt:lpstr>190 - We're Marching To Zion - C.2</vt:lpstr>
      <vt:lpstr>Slide 34</vt:lpstr>
      <vt:lpstr>Slide 35</vt:lpstr>
      <vt:lpstr>Slide 36</vt:lpstr>
      <vt:lpstr>498 - Where He Leads I'll Follow - 1.1</vt:lpstr>
      <vt:lpstr>498 - Where He Leads I'll Follow - 1.2</vt:lpstr>
      <vt:lpstr>498 - Where He Leads I'll Follow - 1.3</vt:lpstr>
      <vt:lpstr>498 - Where He Leads I'll Follow - C.1</vt:lpstr>
      <vt:lpstr>498 - Where He Leads I'll Follow - C.2</vt:lpstr>
      <vt:lpstr>498 - Where He Leads I'll Follow - C.3</vt:lpstr>
      <vt:lpstr>498 - Where He Leads I'll Follow - C.4</vt:lpstr>
      <vt:lpstr>498 - Where He Leads I'll Follow - 2.1</vt:lpstr>
      <vt:lpstr>498 - Where He Leads I'll Follow - 2.2</vt:lpstr>
      <vt:lpstr>498 - Where He Leads I'll Follow - 2.3</vt:lpstr>
      <vt:lpstr>498 - Where He Leads I'll Follow - C.1</vt:lpstr>
      <vt:lpstr>498 - Where He Leads I'll Follow - C.2</vt:lpstr>
      <vt:lpstr>498 - Where He Leads I'll Follow - C.3</vt:lpstr>
      <vt:lpstr>498 - Where He Leads I'll Follow - C.4</vt:lpstr>
      <vt:lpstr>498 - Where He Leads I'll Follow - 3.1</vt:lpstr>
      <vt:lpstr>498 - Where He Leads I'll Follow - 3.2</vt:lpstr>
      <vt:lpstr>498 - Where He Leads I'll Follow - 3.3</vt:lpstr>
      <vt:lpstr>498 - Where He Leads I'll Follow - C.1</vt:lpstr>
      <vt:lpstr>498 - Where He Leads I'll Follow - C.2</vt:lpstr>
      <vt:lpstr>498 - Where He Leads I'll Follow - C.3</vt:lpstr>
      <vt:lpstr>498 - Where He Leads I'll Follow - C.4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Dawson</dc:creator>
  <cp:lastModifiedBy>Andy Cantrell</cp:lastModifiedBy>
  <cp:revision>46</cp:revision>
  <cp:lastPrinted>1997-05-21T09:59:16Z</cp:lastPrinted>
  <dcterms:created xsi:type="dcterms:W3CDTF">1997-05-21T10:00:02Z</dcterms:created>
  <dcterms:modified xsi:type="dcterms:W3CDTF">2014-04-21T17:18:15Z</dcterms:modified>
</cp:coreProperties>
</file>