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6"/>
  </p:notesMasterIdLst>
  <p:sldIdLst>
    <p:sldId id="264" r:id="rId3"/>
    <p:sldId id="268" r:id="rId4"/>
    <p:sldId id="267" r:id="rId5"/>
  </p:sldIdLst>
  <p:sldSz cx="9144000" cy="6858000" type="screen4x3"/>
  <p:notesSz cx="6858000" cy="9144000"/>
  <p:embeddedFontLst>
    <p:embeddedFont>
      <p:font typeface="Lithograph"/>
      <p:regular r:id="rId7"/>
      <p:bold r:id="rId8"/>
    </p:embeddedFont>
    <p:embeddedFont>
      <p:font typeface="Calibri"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54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CF095-D08B-483B-BCA4-331D8DE50996}"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AD7FA-97CB-43CC-8532-25F53D277288}" type="slidenum">
              <a:rPr lang="en-US" smtClean="0"/>
              <a:pPr/>
              <a:t>‹#›</a:t>
            </a:fld>
            <a:endParaRPr lang="en-US"/>
          </a:p>
        </p:txBody>
      </p:sp>
    </p:spTree>
    <p:extLst>
      <p:ext uri="{BB962C8B-B14F-4D97-AF65-F5344CB8AC3E}">
        <p14:creationId xmlns:p14="http://schemas.microsoft.com/office/powerpoint/2010/main" xmlns="" val="256880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E766E8-AC3D-4230-81CA-4F16DE5B983B}" type="slidenum">
              <a:rPr lang="en-US" sz="1200">
                <a:solidFill>
                  <a:prstClr val="black"/>
                </a:solidFill>
              </a:rPr>
              <a:pPr eaLnBrk="1" hangingPunct="1"/>
              <a:t>1</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C0930-21C3-4B97-BA56-D6D7485EA3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1788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03CA07-028B-495A-BA96-C299A9E5B3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4525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3C5B91-6BB4-4300-916D-A760E95D5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546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371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268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85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212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245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88854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7275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502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28B386-6815-4F7B-BFB5-E6139B7012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6589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540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990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021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FB3F4-F5CF-4D3A-A03A-BC1586035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7736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75C98-A9A9-46F8-B44B-90578F62F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7174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C6C1B7-3DE0-4A67-8B1F-C4F1E86D9B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3449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F45648-C61E-485D-B2EA-C06FADFEFA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0890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47CD32-8133-48F8-A0BD-247B3A9A0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7019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D0A84F-3E23-4B09-BB06-8D4237D928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34820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BDF63-43E9-431D-8E60-D7A372D885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3166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BD474BDA-279E-4A2C-9956-BFA11DAAF7D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784814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Arial" charset="0"/>
        </a:defRPr>
      </a:lvl2pPr>
      <a:lvl3pPr algn="ctr" rtl="0" eaLnBrk="0" fontAlgn="base" hangingPunct="0">
        <a:spcBef>
          <a:spcPct val="0"/>
        </a:spcBef>
        <a:spcAft>
          <a:spcPct val="0"/>
        </a:spcAft>
        <a:defRPr sz="4800" b="1">
          <a:solidFill>
            <a:schemeClr val="tx2"/>
          </a:solidFill>
          <a:latin typeface="Arial" charset="0"/>
        </a:defRPr>
      </a:lvl3pPr>
      <a:lvl4pPr algn="ctr" rtl="0" eaLnBrk="0" fontAlgn="base" hangingPunct="0">
        <a:spcBef>
          <a:spcPct val="0"/>
        </a:spcBef>
        <a:spcAft>
          <a:spcPct val="0"/>
        </a:spcAft>
        <a:defRPr sz="4800" b="1">
          <a:solidFill>
            <a:schemeClr val="tx2"/>
          </a:solidFill>
          <a:latin typeface="Arial" charset="0"/>
        </a:defRPr>
      </a:lvl4pPr>
      <a:lvl5pPr algn="ctr" rtl="0" eaLnBrk="0" fontAlgn="base" hangingPunct="0">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C740E-2486-429C-9BB9-2A4EFEB55EA6}" type="datetimeFigureOut">
              <a:rPr lang="en-US" smtClean="0">
                <a:solidFill>
                  <a:prstClr val="black">
                    <a:tint val="75000"/>
                  </a:prstClr>
                </a:solidFill>
              </a:rPr>
              <a:pPr/>
              <a:t>4/19/2014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9C370-7DD2-4C67-829C-0B9ECCD94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6361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sp>
        <p:nvSpPr>
          <p:cNvPr id="2052"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xmlns="" val="107352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Lithograph" pitchFamily="2" charset="0"/>
              <a:cs typeface="Arial" charset="0"/>
            </a:endParaRPr>
          </a:p>
        </p:txBody>
      </p:sp>
      <p:pic>
        <p:nvPicPr>
          <p:cNvPr id="29699" name="Picture 3" descr="Morgue Fil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8200"/>
            <a:ext cx="9144000" cy="418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ext Box 4"/>
          <p:cNvSpPr txBox="1">
            <a:spLocks noChangeArrowheads="1"/>
          </p:cNvSpPr>
          <p:nvPr/>
        </p:nvSpPr>
        <p:spPr bwMode="auto">
          <a:xfrm>
            <a:off x="101325" y="5105400"/>
            <a:ext cx="8966475" cy="150810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fontAlgn="base">
              <a:spcBef>
                <a:spcPct val="0"/>
              </a:spcBef>
              <a:spcAft>
                <a:spcPct val="0"/>
              </a:spcAft>
            </a:pPr>
            <a:r>
              <a:rPr lang="en-US" sz="4800" b="1" dirty="0" smtClean="0">
                <a:solidFill>
                  <a:srgbClr val="FFFFFF"/>
                </a:solidFill>
                <a:cs typeface="Times New Roman" panose="02020603050405020304" pitchFamily="18" charset="0"/>
              </a:rPr>
              <a:t>Real Life For Everyone!</a:t>
            </a:r>
            <a:endParaRPr lang="en-US" sz="4800" b="1" dirty="0">
              <a:solidFill>
                <a:srgbClr val="FFFFFF"/>
              </a:solidFill>
              <a:cs typeface="Times New Roman" panose="02020603050405020304" pitchFamily="18" charset="0"/>
            </a:endParaRPr>
          </a:p>
          <a:p>
            <a:pPr algn="ctr" fontAlgn="base">
              <a:spcBef>
                <a:spcPts val="2400"/>
              </a:spcBef>
              <a:spcAft>
                <a:spcPct val="0"/>
              </a:spcAft>
            </a:pPr>
            <a:r>
              <a:rPr lang="en-US" b="1" dirty="0" smtClean="0">
                <a:solidFill>
                  <a:srgbClr val="FFFFFF"/>
                </a:solidFill>
                <a:cs typeface="Times New Roman" panose="02020603050405020304" pitchFamily="18" charset="0"/>
              </a:rPr>
              <a:t>Northwest Church of Christ                                   April 20-25, 2014</a:t>
            </a:r>
            <a:endParaRPr lang="en-US" b="1" dirty="0">
              <a:solidFill>
                <a:srgbClr val="FFFFFF"/>
              </a:solidFill>
              <a:cs typeface="Times New Roman" panose="02020603050405020304" pitchFamily="18" charset="0"/>
            </a:endParaRPr>
          </a:p>
        </p:txBody>
      </p:sp>
      <p:sp>
        <p:nvSpPr>
          <p:cNvPr id="29701" name="Rectangle 5"/>
          <p:cNvSpPr>
            <a:spLocks noChangeArrowheads="1"/>
          </p:cNvSpPr>
          <p:nvPr/>
        </p:nvSpPr>
        <p:spPr bwMode="auto">
          <a:xfrm>
            <a:off x="0" y="1447800"/>
            <a:ext cx="9144000" cy="2705100"/>
          </a:xfrm>
          <a:prstGeom prst="rect">
            <a:avLst/>
          </a:prstGeom>
          <a:gradFill rotWithShape="1">
            <a:gsLst>
              <a:gs pos="0">
                <a:schemeClr val="tx1"/>
              </a:gs>
              <a:gs pos="100000">
                <a:schemeClr val="bg1">
                  <a:alpha val="0"/>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Lithograph" pitchFamily="2" charset="0"/>
              <a:cs typeface="Arial" charset="0"/>
            </a:endParaRPr>
          </a:p>
        </p:txBody>
      </p:sp>
      <p:sp>
        <p:nvSpPr>
          <p:cNvPr id="29702" name="Line 6"/>
          <p:cNvSpPr>
            <a:spLocks noChangeShapeType="1"/>
          </p:cNvSpPr>
          <p:nvPr/>
        </p:nvSpPr>
        <p:spPr bwMode="auto">
          <a:xfrm>
            <a:off x="0" y="5016500"/>
            <a:ext cx="9144000" cy="0"/>
          </a:xfrm>
          <a:prstGeom prst="line">
            <a:avLst/>
          </a:prstGeom>
          <a:noFill/>
          <a:ln w="762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cs typeface="Arial" charset="0"/>
            </a:endParaRPr>
          </a:p>
        </p:txBody>
      </p:sp>
      <p:sp>
        <p:nvSpPr>
          <p:cNvPr id="29703" name="Rectangle 7"/>
          <p:cNvSpPr>
            <a:spLocks noChangeArrowheads="1"/>
          </p:cNvSpPr>
          <p:nvPr/>
        </p:nvSpPr>
        <p:spPr bwMode="auto">
          <a:xfrm>
            <a:off x="0" y="0"/>
            <a:ext cx="9144000" cy="1562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Lithograph" pitchFamily="2" charset="0"/>
              <a:cs typeface="Arial" charset="0"/>
            </a:endParaRPr>
          </a:p>
        </p:txBody>
      </p:sp>
      <p:sp>
        <p:nvSpPr>
          <p:cNvPr id="2" name="TextBox 1"/>
          <p:cNvSpPr txBox="1"/>
          <p:nvPr/>
        </p:nvSpPr>
        <p:spPr>
          <a:xfrm>
            <a:off x="685800" y="381000"/>
            <a:ext cx="7772400" cy="2831544"/>
          </a:xfrm>
          <a:prstGeom prst="rect">
            <a:avLst/>
          </a:prstGeom>
          <a:noFill/>
        </p:spPr>
        <p:txBody>
          <a:bodyPr wrap="square" rtlCol="0">
            <a:spAutoFit/>
          </a:bodyPr>
          <a:lstStyle/>
          <a:p>
            <a:pPr algn="just"/>
            <a:r>
              <a:rPr lang="en-US" sz="2400" b="1" dirty="0" smtClean="0">
                <a:solidFill>
                  <a:schemeClr val="bg1"/>
                </a:solidFill>
              </a:rPr>
              <a:t>I </a:t>
            </a:r>
            <a:r>
              <a:rPr lang="en-US" sz="2400" b="1" dirty="0">
                <a:solidFill>
                  <a:schemeClr val="bg1"/>
                </a:solidFill>
              </a:rPr>
              <a:t>write so that you may know how you ought to conduct yourself in the house of God, which is the church of the living God, the pillar and ground of the truth.</a:t>
            </a:r>
          </a:p>
          <a:p>
            <a:pPr algn="r">
              <a:spcBef>
                <a:spcPts val="1200"/>
              </a:spcBef>
            </a:pPr>
            <a:r>
              <a:rPr lang="en-US" sz="2400" b="1" dirty="0" smtClean="0">
                <a:solidFill>
                  <a:schemeClr val="bg1"/>
                </a:solidFill>
              </a:rPr>
              <a:t>1 Timothy 3:15</a:t>
            </a:r>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xmlns="" val="499177627"/>
      </p:ext>
    </p:extLst>
  </p:cSld>
  <p:clrMapOvr>
    <a:masterClrMapping/>
  </p:clrMapOvr>
  <mc:AlternateContent xmlns:mc="http://schemas.openxmlformats.org/markup-compatibility/2006">
    <mc:Choice xmlns:p14="http://schemas.microsoft.com/office/powerpoint/2010/main" xmlns="" Requires="p14">
      <p:transition spd="slow" p14:dur="2000">
        <p:wipe dir="r"/>
      </p:transition>
    </mc:Choice>
    <mc:Fallback>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9" t="607" r="-1"/>
          <a:stretch/>
        </p:blipFill>
        <p:spPr bwMode="auto">
          <a:xfrm>
            <a:off x="450110" y="0"/>
            <a:ext cx="823669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66800" y="152400"/>
            <a:ext cx="7010400" cy="5016758"/>
          </a:xfrm>
          <a:prstGeom prst="rect">
            <a:avLst/>
          </a:prstGeom>
          <a:noFill/>
        </p:spPr>
        <p:txBody>
          <a:bodyPr wrap="square" rtlCol="0">
            <a:spAutoFit/>
          </a:bodyPr>
          <a:lstStyle/>
          <a:p>
            <a:pPr algn="ctr"/>
            <a:r>
              <a:rPr lang="en-US" sz="3200" dirty="0" smtClean="0">
                <a:solidFill>
                  <a:prstClr val="white"/>
                </a:solidFill>
                <a:effectLst>
                  <a:glow rad="127000">
                    <a:srgbClr val="C0504D">
                      <a:lumMod val="50000"/>
                    </a:srgbClr>
                  </a:glow>
                </a:effectLst>
              </a:rPr>
              <a:t>Stand For Truth Without Compromise</a:t>
            </a:r>
          </a:p>
          <a:p>
            <a:pPr algn="ctr"/>
            <a:r>
              <a:rPr lang="en-US" sz="3200" dirty="0" smtClean="0">
                <a:solidFill>
                  <a:prstClr val="white"/>
                </a:solidFill>
                <a:effectLst>
                  <a:glow rad="127000">
                    <a:srgbClr val="C0504D">
                      <a:lumMod val="50000"/>
                    </a:srgbClr>
                  </a:glow>
                </a:effectLst>
              </a:rPr>
              <a:t>Promote An Evangelistic Culture</a:t>
            </a:r>
          </a:p>
          <a:p>
            <a:pPr algn="ctr"/>
            <a:r>
              <a:rPr lang="en-US" sz="3200" dirty="0" smtClean="0">
                <a:solidFill>
                  <a:prstClr val="white"/>
                </a:solidFill>
                <a:effectLst>
                  <a:glow rad="127000">
                    <a:srgbClr val="C0504D">
                      <a:lumMod val="50000"/>
                    </a:srgbClr>
                  </a:glow>
                </a:effectLst>
              </a:rPr>
              <a:t>Consistently Practice Church Discipline</a:t>
            </a:r>
          </a:p>
          <a:p>
            <a:pPr algn="ctr"/>
            <a:r>
              <a:rPr lang="en-US" sz="3200" dirty="0" smtClean="0">
                <a:solidFill>
                  <a:prstClr val="white"/>
                </a:solidFill>
                <a:effectLst>
                  <a:glow rad="127000">
                    <a:srgbClr val="C0504D">
                      <a:lumMod val="50000"/>
                    </a:srgbClr>
                  </a:glow>
                </a:effectLst>
              </a:rPr>
              <a:t>Reject Cultural Barriers</a:t>
            </a:r>
          </a:p>
          <a:p>
            <a:pPr algn="ctr"/>
            <a:r>
              <a:rPr lang="en-US" sz="3200" dirty="0" smtClean="0">
                <a:solidFill>
                  <a:prstClr val="white"/>
                </a:solidFill>
                <a:effectLst>
                  <a:glow rad="127000">
                    <a:srgbClr val="C0504D">
                      <a:lumMod val="50000"/>
                    </a:srgbClr>
                  </a:glow>
                </a:effectLst>
              </a:rPr>
              <a:t>Promote A Spirit Of Excellence</a:t>
            </a:r>
          </a:p>
          <a:p>
            <a:pPr algn="ctr"/>
            <a:r>
              <a:rPr lang="en-US" sz="3200" dirty="0" smtClean="0">
                <a:solidFill>
                  <a:prstClr val="white"/>
                </a:solidFill>
                <a:effectLst>
                  <a:glow rad="127000">
                    <a:srgbClr val="C0504D">
                      <a:lumMod val="50000"/>
                    </a:srgbClr>
                  </a:glow>
                </a:effectLst>
              </a:rPr>
              <a:t>Promote A Spirit Of Unity</a:t>
            </a:r>
          </a:p>
          <a:p>
            <a:pPr algn="ctr"/>
            <a:r>
              <a:rPr lang="en-US" sz="3200" dirty="0" smtClean="0">
                <a:solidFill>
                  <a:prstClr val="white"/>
                </a:solidFill>
                <a:effectLst>
                  <a:glow rad="127000">
                    <a:srgbClr val="C0504D">
                      <a:lumMod val="50000"/>
                    </a:srgbClr>
                  </a:glow>
                </a:effectLst>
              </a:rPr>
              <a:t>Have Growing Leaders</a:t>
            </a:r>
          </a:p>
          <a:p>
            <a:pPr algn="ctr"/>
            <a:endParaRPr lang="en-US" sz="3200" dirty="0">
              <a:solidFill>
                <a:prstClr val="white"/>
              </a:solidFill>
              <a:effectLst>
                <a:glow rad="127000">
                  <a:srgbClr val="C0504D">
                    <a:lumMod val="50000"/>
                  </a:srgbClr>
                </a:glow>
              </a:effectLst>
            </a:endParaRPr>
          </a:p>
          <a:p>
            <a:pPr algn="ctr"/>
            <a:r>
              <a:rPr lang="en-US" sz="3200" dirty="0" smtClean="0">
                <a:solidFill>
                  <a:prstClr val="white"/>
                </a:solidFill>
                <a:effectLst>
                  <a:glow rad="127000">
                    <a:srgbClr val="C0504D">
                      <a:lumMod val="50000"/>
                    </a:srgbClr>
                  </a:glow>
                </a:effectLst>
              </a:rPr>
              <a:t>Believe in the Success </a:t>
            </a:r>
          </a:p>
          <a:p>
            <a:pPr algn="ctr"/>
            <a:r>
              <a:rPr lang="en-US" sz="3200" dirty="0">
                <a:solidFill>
                  <a:prstClr val="white"/>
                </a:solidFill>
                <a:effectLst>
                  <a:glow rad="127000">
                    <a:srgbClr val="C0504D">
                      <a:lumMod val="50000"/>
                    </a:srgbClr>
                  </a:glow>
                </a:effectLst>
              </a:rPr>
              <a:t>o</a:t>
            </a:r>
            <a:r>
              <a:rPr lang="en-US" sz="3200" dirty="0" smtClean="0">
                <a:solidFill>
                  <a:prstClr val="white"/>
                </a:solidFill>
                <a:effectLst>
                  <a:glow rad="127000">
                    <a:srgbClr val="C0504D">
                      <a:lumMod val="50000"/>
                    </a:srgbClr>
                  </a:glow>
                </a:effectLst>
              </a:rPr>
              <a:t>f </a:t>
            </a:r>
            <a:r>
              <a:rPr lang="en-US" sz="3200" dirty="0" smtClean="0">
                <a:solidFill>
                  <a:prstClr val="white"/>
                </a:solidFill>
                <a:effectLst>
                  <a:glow rad="127000">
                    <a:srgbClr val="C0504D">
                      <a:lumMod val="50000"/>
                    </a:srgbClr>
                  </a:glow>
                </a:effectLst>
              </a:rPr>
              <a:t>God's </a:t>
            </a:r>
            <a:r>
              <a:rPr lang="en-US" sz="3200" dirty="0" smtClean="0">
                <a:solidFill>
                  <a:prstClr val="white"/>
                </a:solidFill>
                <a:effectLst>
                  <a:glow rad="127000">
                    <a:srgbClr val="C0504D">
                      <a:lumMod val="50000"/>
                    </a:srgbClr>
                  </a:glow>
                </a:effectLst>
              </a:rPr>
              <a:t>Work</a:t>
            </a:r>
            <a:endParaRPr lang="en-US" sz="3200" dirty="0">
              <a:solidFill>
                <a:prstClr val="white"/>
              </a:solidFill>
              <a:effectLst>
                <a:glow rad="127000">
                  <a:srgbClr val="C0504D">
                    <a:lumMod val="50000"/>
                  </a:srgbClr>
                </a:glow>
              </a:effectLst>
            </a:endParaRPr>
          </a:p>
        </p:txBody>
      </p:sp>
      <p:sp>
        <p:nvSpPr>
          <p:cNvPr id="5" name="Rectangle 4"/>
          <p:cNvSpPr/>
          <p:nvPr/>
        </p:nvSpPr>
        <p:spPr>
          <a:xfrm>
            <a:off x="0" y="4191000"/>
            <a:ext cx="9144000" cy="2667000"/>
          </a:xfrm>
          <a:prstGeom prst="rect">
            <a:avLst/>
          </a:prstGeom>
          <a:gradFill>
            <a:gsLst>
              <a:gs pos="0">
                <a:schemeClr val="tx1">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09600" y="5867400"/>
            <a:ext cx="7924800" cy="707886"/>
          </a:xfrm>
          <a:prstGeom prst="rect">
            <a:avLst/>
          </a:prstGeom>
          <a:noFill/>
        </p:spPr>
        <p:txBody>
          <a:bodyPr wrap="square" rtlCol="0">
            <a:spAutoFit/>
          </a:bodyPr>
          <a:lstStyle/>
          <a:p>
            <a:pPr algn="ctr"/>
            <a:r>
              <a:rPr lang="en-US" sz="4000" dirty="0" smtClean="0">
                <a:solidFill>
                  <a:prstClr val="white"/>
                </a:solidFill>
              </a:rPr>
              <a:t>GREAT CHURCHES DO GREAT THINGS</a:t>
            </a:r>
            <a:endParaRPr lang="en-US" sz="4000" dirty="0">
              <a:solidFill>
                <a:prstClr val="white"/>
              </a:solidFill>
            </a:endParaRPr>
          </a:p>
        </p:txBody>
      </p:sp>
    </p:spTree>
    <p:extLst>
      <p:ext uri="{BB962C8B-B14F-4D97-AF65-F5344CB8AC3E}">
        <p14:creationId xmlns:p14="http://schemas.microsoft.com/office/powerpoint/2010/main" xmlns="" val="936802617"/>
      </p:ext>
    </p:extLst>
  </p:cSld>
  <p:clrMapOvr>
    <a:masterClrMapping/>
  </p:clrMapOvr>
  <mc:AlternateContent xmlns:mc="http://schemas.openxmlformats.org/markup-compatibility/2006">
    <mc:Choice xmlns:p14="http://schemas.microsoft.com/office/powerpoint/2010/main" xmlns="" Requires="p14">
      <p:transition spd="slow" p14:dur="1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T Neutral008A">
  <a:themeElements>
    <a:clrScheme name="PT Neutral0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T Neutral008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T Neutral0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 Neutral0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 Neutral0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 Neutral0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 Neutral0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 Neutral0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 Neutral0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94</Words>
  <Application>Microsoft Office PowerPoint</Application>
  <PresentationFormat>On-screen Show (4:3)</PresentationFormat>
  <Paragraphs>16</Paragraphs>
  <Slides>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Times New Roman</vt:lpstr>
      <vt:lpstr>Lithograph</vt:lpstr>
      <vt:lpstr>Calibri</vt:lpstr>
      <vt:lpstr>PT Neutral008A</vt: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Rick</cp:lastModifiedBy>
  <cp:revision>54</cp:revision>
  <dcterms:created xsi:type="dcterms:W3CDTF">2009-07-14T21:58:40Z</dcterms:created>
  <dcterms:modified xsi:type="dcterms:W3CDTF">2014-04-19T15:51:49Z</dcterms:modified>
</cp:coreProperties>
</file>