
<file path=[Content_Types].xml><?xml version="1.0" encoding="utf-8"?>
<Types xmlns="http://schemas.openxmlformats.org/package/2006/content-types">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p:sldMasterIdLst>
    <p:sldMasterId id="2147483648" r:id="rId1"/>
    <p:sldMasterId id="2147483660" r:id="rId2"/>
  </p:sldMasterIdLst>
  <p:notesMasterIdLst>
    <p:notesMasterId r:id="rId8"/>
  </p:notesMasterIdLst>
  <p:sldIdLst>
    <p:sldId id="259" r:id="rId3"/>
    <p:sldId id="260" r:id="rId4"/>
    <p:sldId id="256" r:id="rId5"/>
    <p:sldId id="257" r:id="rId6"/>
    <p:sldId id="258" r:id="rId7"/>
  </p:sldIdLst>
  <p:sldSz cx="9144000" cy="6858000" type="screen4x3"/>
  <p:notesSz cx="6858000" cy="9144000"/>
  <p:embeddedFontLst>
    <p:embeddedFont>
      <p:font typeface="Lithograph"/>
      <p:regular r:id="rId9"/>
      <p:bold r:id="rId10"/>
    </p:embeddedFont>
    <p:embeddedFont>
      <p:font typeface="Bangle"/>
      <p:regular r:id="rId11"/>
      <p:bold r:id="rId12"/>
      <p:italic r:id="rId13"/>
    </p:embeddedFont>
    <p:embeddedFont>
      <p:font typeface="Calibri" pitchFamily="34" charset="0"/>
      <p:regular r:id="rId14"/>
      <p:bold r:id="rId15"/>
      <p:italic r:id="rId16"/>
      <p:boldItalic r:id="rId17"/>
    </p:embeddedFont>
  </p:embeddedFontLst>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FF"/>
    <a:srgbClr val="333333"/>
    <a:srgbClr val="0000F8"/>
    <a:srgbClr val="FF8307"/>
    <a:srgbClr val="FF8D1B"/>
    <a:srgbClr val="FF9933"/>
    <a:srgbClr val="FF999B"/>
    <a:srgbClr val="FF9FA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snapToGrid="0">
      <p:cViewPr varScale="1">
        <p:scale>
          <a:sx n="116" d="100"/>
          <a:sy n="116" d="100"/>
        </p:scale>
        <p:origin x="-1494"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font" Target="fonts/font4.fntdata"/><Relationship Id="rId17" Type="http://schemas.openxmlformats.org/officeDocument/2006/relationships/font" Target="fonts/font9.fntdata"/><Relationship Id="rId2" Type="http://schemas.openxmlformats.org/officeDocument/2006/relationships/slideMaster" Target="slideMasters/slideMaster2.xml"/><Relationship Id="rId16" Type="http://schemas.openxmlformats.org/officeDocument/2006/relationships/font" Target="fonts/font8.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3.fntdata"/><Relationship Id="rId5" Type="http://schemas.openxmlformats.org/officeDocument/2006/relationships/slide" Target="slides/slide3.xml"/><Relationship Id="rId15" Type="http://schemas.openxmlformats.org/officeDocument/2006/relationships/font" Target="fonts/font7.fntdata"/><Relationship Id="rId10" Type="http://schemas.openxmlformats.org/officeDocument/2006/relationships/font" Target="fonts/font2.fntdata"/><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font" Target="fonts/font1.fntdata"/><Relationship Id="rId14"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4952B6-477F-4282-942B-4030E54F61E2}" type="datetimeFigureOut">
              <a:rPr lang="en-US" smtClean="0"/>
              <a:pPr/>
              <a:t>4/19/2014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79424E-2C55-47E2-AB96-FFA80D8ED68D}" type="slidenum">
              <a:rPr lang="en-US" smtClean="0"/>
              <a:pPr/>
              <a:t>‹#›</a:t>
            </a:fld>
            <a:endParaRPr lang="en-US"/>
          </a:p>
        </p:txBody>
      </p:sp>
    </p:spTree>
    <p:extLst>
      <p:ext uri="{BB962C8B-B14F-4D97-AF65-F5344CB8AC3E}">
        <p14:creationId xmlns:p14="http://schemas.microsoft.com/office/powerpoint/2010/main" xmlns="" val="39825217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hlink"/>
        </a:solidFill>
        <a:effectLst/>
      </p:bgPr>
    </p:bg>
    <p:spTree>
      <p:nvGrpSpPr>
        <p:cNvPr id="1" name=""/>
        <p:cNvGrpSpPr/>
        <p:nvPr/>
      </p:nvGrpSpPr>
      <p:grpSpPr>
        <a:xfrm>
          <a:off x="0" y="0"/>
          <a:ext cx="0" cy="0"/>
          <a:chOff x="0" y="0"/>
          <a:chExt cx="0" cy="0"/>
        </a:xfrm>
      </p:grpSpPr>
      <p:pic>
        <p:nvPicPr>
          <p:cNvPr id="3079" name="Picture 7"/>
          <p:cNvPicPr>
            <a:picLocks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31300" cy="6845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074" name="Rectangle 2"/>
          <p:cNvSpPr>
            <a:spLocks noGrp="1" noChangeArrowheads="1"/>
          </p:cNvSpPr>
          <p:nvPr>
            <p:ph type="ctrTitle"/>
          </p:nvPr>
        </p:nvSpPr>
        <p:spPr bwMode="auto">
          <a:xfrm>
            <a:off x="152400" y="152400"/>
            <a:ext cx="4572000" cy="1066800"/>
          </a:xfrm>
          <a:prstGeom prst="rect">
            <a:avLst/>
          </a:prstGeo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defRPr b="0"/>
            </a:lvl1pPr>
          </a:lstStyle>
          <a:p>
            <a:pPr lvl="0"/>
            <a:r>
              <a:rPr lang="en-US" noProof="0" smtClean="0"/>
              <a:t>Click to edit Master title style</a:t>
            </a:r>
          </a:p>
        </p:txBody>
      </p:sp>
      <p:sp>
        <p:nvSpPr>
          <p:cNvPr id="3075" name="Rectangle 3"/>
          <p:cNvSpPr>
            <a:spLocks noGrp="1" noChangeArrowheads="1"/>
          </p:cNvSpPr>
          <p:nvPr>
            <p:ph type="subTitle" idx="1"/>
          </p:nvPr>
        </p:nvSpPr>
        <p:spPr bwMode="auto">
          <a:xfrm>
            <a:off x="762000" y="3276600"/>
            <a:ext cx="7239000" cy="1752600"/>
          </a:xfrm>
          <a:prstGeom prst="rect">
            <a:avLst/>
          </a:prstGeo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buFontTx/>
              <a:buNone/>
              <a:defRPr/>
            </a:lvl1pPr>
          </a:lstStyle>
          <a:p>
            <a:pPr lvl="0"/>
            <a:r>
              <a:rPr lang="en-US" noProof="0" smtClean="0"/>
              <a:t>Click to edit Master subtitle style</a:t>
            </a:r>
          </a:p>
        </p:txBody>
      </p:sp>
      <p:sp>
        <p:nvSpPr>
          <p:cNvPr id="3076" name="Rectangle 4"/>
          <p:cNvSpPr>
            <a:spLocks noGrp="1" noChangeArrowheads="1"/>
          </p:cNvSpPr>
          <p:nvPr>
            <p:ph type="dt" sz="half" idx="2"/>
          </p:nvPr>
        </p:nvSpPr>
        <p:spPr bwMode="auto">
          <a:xfrm>
            <a:off x="685800" y="6248400"/>
            <a:ext cx="1905000" cy="457200"/>
          </a:xfrm>
          <a:prstGeom prst="rect">
            <a:avLst/>
          </a:prstGeo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3077" name="Rectangle 5"/>
          <p:cNvSpPr>
            <a:spLocks noGrp="1" noChangeArrowheads="1"/>
          </p:cNvSpPr>
          <p:nvPr>
            <p:ph type="ftr" sz="quarter" idx="3"/>
          </p:nvPr>
        </p:nvSpPr>
        <p:spPr bwMode="auto">
          <a:xfrm>
            <a:off x="3124200" y="6248400"/>
            <a:ext cx="2895600" cy="457200"/>
          </a:xfrm>
          <a:prstGeom prst="rect">
            <a:avLst/>
          </a:prstGeo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3078" name="Rectangle 6"/>
          <p:cNvSpPr>
            <a:spLocks noGrp="1" noChangeArrowheads="1"/>
          </p:cNvSpPr>
          <p:nvPr>
            <p:ph type="sldNum" sz="quarter" idx="4"/>
          </p:nvPr>
        </p:nvSpPr>
        <p:spPr bwMode="auto">
          <a:xfrm>
            <a:off x="6553200" y="6248400"/>
            <a:ext cx="1905000" cy="457200"/>
          </a:xfrm>
          <a:prstGeom prst="rect">
            <a:avLst/>
          </a:prstGeo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B3D22215-278F-45B1-AB66-34CCEDBA6699}" type="slidenum">
              <a:rPr lang="en-US"/>
              <a:pPr/>
              <a:t>‹#›</a:t>
            </a:fld>
            <a:endParaRPr lang="en-US"/>
          </a:p>
        </p:txBody>
      </p:sp>
      <p:sp>
        <p:nvSpPr>
          <p:cNvPr id="3080" name="Rectangle 8"/>
          <p:cNvSpPr>
            <a:spLocks noChangeArrowheads="1"/>
          </p:cNvSpPr>
          <p:nvPr/>
        </p:nvSpPr>
        <p:spPr bwMode="auto">
          <a:xfrm>
            <a:off x="6350" y="6350"/>
            <a:ext cx="4794250" cy="1441450"/>
          </a:xfrm>
          <a:prstGeom prst="rect">
            <a:avLst/>
          </a:prstGeom>
          <a:solidFill>
            <a:schemeClr val="tx1"/>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560380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4205281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vl1pPr>
          </a:lstStyle>
          <a:p>
            <a:pPr>
              <a:defRPr/>
            </a:pPr>
            <a:fld id="{EA16C040-7A82-4F14-B4CE-7165588A71D7}" type="slidenum">
              <a:rPr lang="en-US"/>
              <a:pPr>
                <a:defRPr/>
              </a:pPr>
              <a:t>‹#›</a:t>
            </a:fld>
            <a:endParaRPr lang="en-US"/>
          </a:p>
        </p:txBody>
      </p:sp>
    </p:spTree>
    <p:extLst>
      <p:ext uri="{BB962C8B-B14F-4D97-AF65-F5344CB8AC3E}">
        <p14:creationId xmlns:p14="http://schemas.microsoft.com/office/powerpoint/2010/main" xmlns="" val="6677890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vl1pPr>
          </a:lstStyle>
          <a:p>
            <a:pPr>
              <a:defRPr/>
            </a:pPr>
            <a:fld id="{86945446-78F0-47E9-BFB4-7D9C5A6E008A}" type="slidenum">
              <a:rPr lang="en-US"/>
              <a:pPr>
                <a:defRPr/>
              </a:pPr>
              <a:t>‹#›</a:t>
            </a:fld>
            <a:endParaRPr lang="en-US"/>
          </a:p>
        </p:txBody>
      </p:sp>
    </p:spTree>
    <p:extLst>
      <p:ext uri="{BB962C8B-B14F-4D97-AF65-F5344CB8AC3E}">
        <p14:creationId xmlns:p14="http://schemas.microsoft.com/office/powerpoint/2010/main" xmlns="" val="36906039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vl1pPr>
          </a:lstStyle>
          <a:p>
            <a:pPr>
              <a:defRPr/>
            </a:pPr>
            <a:fld id="{6BA9DC25-B6E4-418A-A502-0117C415258F}" type="slidenum">
              <a:rPr lang="en-US"/>
              <a:pPr>
                <a:defRPr/>
              </a:pPr>
              <a:t>‹#›</a:t>
            </a:fld>
            <a:endParaRPr lang="en-US"/>
          </a:p>
        </p:txBody>
      </p:sp>
    </p:spTree>
    <p:extLst>
      <p:ext uri="{BB962C8B-B14F-4D97-AF65-F5344CB8AC3E}">
        <p14:creationId xmlns:p14="http://schemas.microsoft.com/office/powerpoint/2010/main" xmlns="" val="42152714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a:lvl1pPr>
          </a:lstStyle>
          <a:p>
            <a:pPr>
              <a:defRPr/>
            </a:pPr>
            <a:fld id="{B362E27E-F855-4C60-A801-D040D22E0EC5}" type="slidenum">
              <a:rPr lang="en-US"/>
              <a:pPr>
                <a:defRPr/>
              </a:pPr>
              <a:t>‹#›</a:t>
            </a:fld>
            <a:endParaRPr lang="en-US"/>
          </a:p>
        </p:txBody>
      </p:sp>
    </p:spTree>
    <p:extLst>
      <p:ext uri="{BB962C8B-B14F-4D97-AF65-F5344CB8AC3E}">
        <p14:creationId xmlns:p14="http://schemas.microsoft.com/office/powerpoint/2010/main" xmlns="" val="37089269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8"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9" name="Rectangle 6"/>
          <p:cNvSpPr>
            <a:spLocks noGrp="1" noChangeArrowheads="1"/>
          </p:cNvSpPr>
          <p:nvPr>
            <p:ph type="sldNum" sz="quarter" idx="12"/>
          </p:nvPr>
        </p:nvSpPr>
        <p:spPr/>
        <p:txBody>
          <a:bodyPr/>
          <a:lstStyle>
            <a:lvl1pPr eaLnBrk="0" hangingPunct="0">
              <a:defRPr/>
            </a:lvl1pPr>
          </a:lstStyle>
          <a:p>
            <a:pPr>
              <a:defRPr/>
            </a:pPr>
            <a:fld id="{8111EB2E-6A81-418D-B101-277AF73905D5}" type="slidenum">
              <a:rPr lang="en-US"/>
              <a:pPr>
                <a:defRPr/>
              </a:pPr>
              <a:t>‹#›</a:t>
            </a:fld>
            <a:endParaRPr lang="en-US"/>
          </a:p>
        </p:txBody>
      </p:sp>
    </p:spTree>
    <p:extLst>
      <p:ext uri="{BB962C8B-B14F-4D97-AF65-F5344CB8AC3E}">
        <p14:creationId xmlns:p14="http://schemas.microsoft.com/office/powerpoint/2010/main" xmlns="" val="7880481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4"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5" name="Rectangle 6"/>
          <p:cNvSpPr>
            <a:spLocks noGrp="1" noChangeArrowheads="1"/>
          </p:cNvSpPr>
          <p:nvPr>
            <p:ph type="sldNum" sz="quarter" idx="12"/>
          </p:nvPr>
        </p:nvSpPr>
        <p:spPr/>
        <p:txBody>
          <a:bodyPr/>
          <a:lstStyle>
            <a:lvl1pPr eaLnBrk="0" hangingPunct="0">
              <a:defRPr/>
            </a:lvl1pPr>
          </a:lstStyle>
          <a:p>
            <a:pPr>
              <a:defRPr/>
            </a:pPr>
            <a:fld id="{C5B75B76-DEAF-40CE-97A0-0FADCBCF36B0}" type="slidenum">
              <a:rPr lang="en-US"/>
              <a:pPr>
                <a:defRPr/>
              </a:pPr>
              <a:t>‹#›</a:t>
            </a:fld>
            <a:endParaRPr lang="en-US"/>
          </a:p>
        </p:txBody>
      </p:sp>
    </p:spTree>
    <p:extLst>
      <p:ext uri="{BB962C8B-B14F-4D97-AF65-F5344CB8AC3E}">
        <p14:creationId xmlns:p14="http://schemas.microsoft.com/office/powerpoint/2010/main" xmlns="" val="35207245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3"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4" name="Rectangle 6"/>
          <p:cNvSpPr>
            <a:spLocks noGrp="1" noChangeArrowheads="1"/>
          </p:cNvSpPr>
          <p:nvPr>
            <p:ph type="sldNum" sz="quarter" idx="12"/>
          </p:nvPr>
        </p:nvSpPr>
        <p:spPr/>
        <p:txBody>
          <a:bodyPr/>
          <a:lstStyle>
            <a:lvl1pPr eaLnBrk="0" hangingPunct="0">
              <a:defRPr/>
            </a:lvl1pPr>
          </a:lstStyle>
          <a:p>
            <a:pPr>
              <a:defRPr/>
            </a:pPr>
            <a:fld id="{0632F1D9-72A7-4293-B890-7F26A814BCD3}" type="slidenum">
              <a:rPr lang="en-US"/>
              <a:pPr>
                <a:defRPr/>
              </a:pPr>
              <a:t>‹#›</a:t>
            </a:fld>
            <a:endParaRPr lang="en-US"/>
          </a:p>
        </p:txBody>
      </p:sp>
    </p:spTree>
    <p:extLst>
      <p:ext uri="{BB962C8B-B14F-4D97-AF65-F5344CB8AC3E}">
        <p14:creationId xmlns:p14="http://schemas.microsoft.com/office/powerpoint/2010/main" xmlns="" val="13720824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a:lvl1pPr>
          </a:lstStyle>
          <a:p>
            <a:pPr>
              <a:defRPr/>
            </a:pPr>
            <a:fld id="{61E1DC11-B9C3-4E37-80F9-8E8C499D9973}" type="slidenum">
              <a:rPr lang="en-US"/>
              <a:pPr>
                <a:defRPr/>
              </a:pPr>
              <a:t>‹#›</a:t>
            </a:fld>
            <a:endParaRPr lang="en-US"/>
          </a:p>
        </p:txBody>
      </p:sp>
    </p:spTree>
    <p:extLst>
      <p:ext uri="{BB962C8B-B14F-4D97-AF65-F5344CB8AC3E}">
        <p14:creationId xmlns:p14="http://schemas.microsoft.com/office/powerpoint/2010/main" xmlns="" val="1393090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24788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a:lvl1pPr>
          </a:lstStyle>
          <a:p>
            <a:pPr>
              <a:defRPr/>
            </a:pPr>
            <a:fld id="{D3A5B762-6D7A-41E2-A490-975E3C260794}" type="slidenum">
              <a:rPr lang="en-US"/>
              <a:pPr>
                <a:defRPr/>
              </a:pPr>
              <a:t>‹#›</a:t>
            </a:fld>
            <a:endParaRPr lang="en-US"/>
          </a:p>
        </p:txBody>
      </p:sp>
    </p:spTree>
    <p:extLst>
      <p:ext uri="{BB962C8B-B14F-4D97-AF65-F5344CB8AC3E}">
        <p14:creationId xmlns:p14="http://schemas.microsoft.com/office/powerpoint/2010/main" xmlns="" val="6996873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vl1pPr>
          </a:lstStyle>
          <a:p>
            <a:pPr>
              <a:defRPr/>
            </a:pPr>
            <a:fld id="{632C7BDB-FE1E-4271-A2CB-A25E507FA536}" type="slidenum">
              <a:rPr lang="en-US"/>
              <a:pPr>
                <a:defRPr/>
              </a:pPr>
              <a:t>‹#›</a:t>
            </a:fld>
            <a:endParaRPr lang="en-US"/>
          </a:p>
        </p:txBody>
      </p:sp>
    </p:spTree>
    <p:extLst>
      <p:ext uri="{BB962C8B-B14F-4D97-AF65-F5344CB8AC3E}">
        <p14:creationId xmlns:p14="http://schemas.microsoft.com/office/powerpoint/2010/main" xmlns="" val="20737337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vl1pPr>
          </a:lstStyle>
          <a:p>
            <a:pPr>
              <a:defRPr/>
            </a:pPr>
            <a:fld id="{C5EB049F-B693-44AE-940A-69F034561ACE}" type="slidenum">
              <a:rPr lang="en-US"/>
              <a:pPr>
                <a:defRPr/>
              </a:pPr>
              <a:t>‹#›</a:t>
            </a:fld>
            <a:endParaRPr lang="en-US"/>
          </a:p>
        </p:txBody>
      </p:sp>
    </p:spTree>
    <p:extLst>
      <p:ext uri="{BB962C8B-B14F-4D97-AF65-F5344CB8AC3E}">
        <p14:creationId xmlns:p14="http://schemas.microsoft.com/office/powerpoint/2010/main" xmlns="" val="1596146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 val="11388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898550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657341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xmlns="" val="2234540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C0000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90189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1629319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10825112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8200"/>
            </a:gs>
            <a:gs pos="100000">
              <a:srgbClr val="0000F8"/>
            </a:gs>
          </a:gsLst>
          <a:lin ang="5400000" scaled="1"/>
        </a:gra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spcBef>
          <a:spcPct val="0"/>
        </a:spcBef>
        <a:spcAft>
          <a:spcPct val="0"/>
        </a:spcAft>
        <a:defRPr sz="4000" b="1">
          <a:solidFill>
            <a:schemeClr val="bg1"/>
          </a:solidFill>
          <a:latin typeface="+mj-lt"/>
          <a:ea typeface="+mj-ea"/>
          <a:cs typeface="+mj-cs"/>
        </a:defRPr>
      </a:lvl1pPr>
      <a:lvl2pPr algn="l" rtl="0" eaLnBrk="0" fontAlgn="base" hangingPunct="0">
        <a:spcBef>
          <a:spcPct val="0"/>
        </a:spcBef>
        <a:spcAft>
          <a:spcPct val="0"/>
        </a:spcAft>
        <a:defRPr sz="4000" b="1">
          <a:solidFill>
            <a:schemeClr val="bg1"/>
          </a:solidFill>
          <a:latin typeface="Times New Roman" pitchFamily="18" charset="0"/>
        </a:defRPr>
      </a:lvl2pPr>
      <a:lvl3pPr algn="l" rtl="0" eaLnBrk="0" fontAlgn="base" hangingPunct="0">
        <a:spcBef>
          <a:spcPct val="0"/>
        </a:spcBef>
        <a:spcAft>
          <a:spcPct val="0"/>
        </a:spcAft>
        <a:defRPr sz="4000" b="1">
          <a:solidFill>
            <a:schemeClr val="bg1"/>
          </a:solidFill>
          <a:latin typeface="Times New Roman" pitchFamily="18" charset="0"/>
        </a:defRPr>
      </a:lvl3pPr>
      <a:lvl4pPr algn="l" rtl="0" eaLnBrk="0" fontAlgn="base" hangingPunct="0">
        <a:spcBef>
          <a:spcPct val="0"/>
        </a:spcBef>
        <a:spcAft>
          <a:spcPct val="0"/>
        </a:spcAft>
        <a:defRPr sz="4000" b="1">
          <a:solidFill>
            <a:schemeClr val="bg1"/>
          </a:solidFill>
          <a:latin typeface="Times New Roman" pitchFamily="18" charset="0"/>
        </a:defRPr>
      </a:lvl4pPr>
      <a:lvl5pPr algn="l" rtl="0" eaLnBrk="0" fontAlgn="base" hangingPunct="0">
        <a:spcBef>
          <a:spcPct val="0"/>
        </a:spcBef>
        <a:spcAft>
          <a:spcPct val="0"/>
        </a:spcAft>
        <a:defRPr sz="4000" b="1">
          <a:solidFill>
            <a:schemeClr val="bg1"/>
          </a:solidFill>
          <a:latin typeface="Times New Roman" pitchFamily="18" charset="0"/>
        </a:defRPr>
      </a:lvl5pPr>
      <a:lvl6pPr marL="457200" algn="l" rtl="0" eaLnBrk="0" fontAlgn="base" hangingPunct="0">
        <a:spcBef>
          <a:spcPct val="0"/>
        </a:spcBef>
        <a:spcAft>
          <a:spcPct val="0"/>
        </a:spcAft>
        <a:defRPr sz="4000" b="1">
          <a:solidFill>
            <a:schemeClr val="bg1"/>
          </a:solidFill>
          <a:latin typeface="Times New Roman" pitchFamily="18" charset="0"/>
        </a:defRPr>
      </a:lvl6pPr>
      <a:lvl7pPr marL="914400" algn="l" rtl="0" eaLnBrk="0" fontAlgn="base" hangingPunct="0">
        <a:spcBef>
          <a:spcPct val="0"/>
        </a:spcBef>
        <a:spcAft>
          <a:spcPct val="0"/>
        </a:spcAft>
        <a:defRPr sz="4000" b="1">
          <a:solidFill>
            <a:schemeClr val="bg1"/>
          </a:solidFill>
          <a:latin typeface="Times New Roman" pitchFamily="18" charset="0"/>
        </a:defRPr>
      </a:lvl7pPr>
      <a:lvl8pPr marL="1371600" algn="l" rtl="0" eaLnBrk="0" fontAlgn="base" hangingPunct="0">
        <a:spcBef>
          <a:spcPct val="0"/>
        </a:spcBef>
        <a:spcAft>
          <a:spcPct val="0"/>
        </a:spcAft>
        <a:defRPr sz="4000" b="1">
          <a:solidFill>
            <a:schemeClr val="bg1"/>
          </a:solidFill>
          <a:latin typeface="Times New Roman" pitchFamily="18" charset="0"/>
        </a:defRPr>
      </a:lvl8pPr>
      <a:lvl9pPr marL="1828800" algn="l" rtl="0" eaLnBrk="0" fontAlgn="base" hangingPunct="0">
        <a:spcBef>
          <a:spcPct val="0"/>
        </a:spcBef>
        <a:spcAft>
          <a:spcPct val="0"/>
        </a:spcAft>
        <a:defRPr sz="4000" b="1">
          <a:solidFill>
            <a:schemeClr val="bg1"/>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latin typeface="+mn-lt"/>
                <a:cs typeface="+mn-cs"/>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cs typeface="+mn-cs"/>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cs typeface="+mn-cs"/>
              </a:defRPr>
            </a:lvl1pPr>
          </a:lstStyle>
          <a:p>
            <a:pPr eaLnBrk="1" hangingPunct="1">
              <a:defRPr/>
            </a:pPr>
            <a:fld id="{78896A62-01CB-43AF-8E7D-98638BE720DF}" type="slidenum">
              <a:rPr lang="en-US"/>
              <a:pPr eaLnBrk="1" hangingPunct="1">
                <a:defRPr/>
              </a:pPr>
              <a:t>‹#›</a:t>
            </a:fld>
            <a:endParaRPr lang="en-US"/>
          </a:p>
        </p:txBody>
      </p:sp>
    </p:spTree>
    <p:extLst>
      <p:ext uri="{BB962C8B-B14F-4D97-AF65-F5344CB8AC3E}">
        <p14:creationId xmlns:p14="http://schemas.microsoft.com/office/powerpoint/2010/main" xmlns="" val="5979412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2603415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0" y="0"/>
            <a:ext cx="9144000" cy="68580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eaLnBrk="1" hangingPunct="1"/>
            <a:endParaRPr lang="en-US" sz="1800">
              <a:solidFill>
                <a:srgbClr val="000000"/>
              </a:solidFill>
              <a:latin typeface="Lithograph" pitchFamily="2" charset="0"/>
              <a:cs typeface="Arial" charset="0"/>
            </a:endParaRPr>
          </a:p>
        </p:txBody>
      </p:sp>
      <p:pic>
        <p:nvPicPr>
          <p:cNvPr id="29699" name="Picture 3" descr="Morgue File (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838200"/>
            <a:ext cx="9144000" cy="4186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9700" name="Text Box 4"/>
          <p:cNvSpPr txBox="1">
            <a:spLocks noChangeArrowheads="1"/>
          </p:cNvSpPr>
          <p:nvPr/>
        </p:nvSpPr>
        <p:spPr bwMode="auto">
          <a:xfrm>
            <a:off x="101325" y="5105400"/>
            <a:ext cx="8966475" cy="1508105"/>
          </a:xfrm>
          <a:prstGeom prst="rect">
            <a:avLst/>
          </a:prstGeom>
          <a:noFill/>
          <a:ln>
            <a:noFill/>
          </a:ln>
          <a:effectLst>
            <a:outerShdw dist="71842" dir="2700000" algn="ctr" rotWithShape="0">
              <a:schemeClr val="tx1"/>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squar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a:r>
              <a:rPr lang="en-US" sz="4800" b="1" dirty="0" smtClean="0">
                <a:solidFill>
                  <a:srgbClr val="FFFFFF"/>
                </a:solidFill>
                <a:cs typeface="Times New Roman" panose="02020603050405020304" pitchFamily="18" charset="0"/>
              </a:rPr>
              <a:t>Real Life For Everyone!</a:t>
            </a:r>
            <a:endParaRPr lang="en-US" sz="4800" b="1" dirty="0">
              <a:solidFill>
                <a:srgbClr val="FFFFFF"/>
              </a:solidFill>
              <a:cs typeface="Times New Roman" panose="02020603050405020304" pitchFamily="18" charset="0"/>
            </a:endParaRPr>
          </a:p>
          <a:p>
            <a:pPr algn="ctr">
              <a:spcBef>
                <a:spcPts val="2400"/>
              </a:spcBef>
            </a:pPr>
            <a:r>
              <a:rPr lang="en-US" b="1" dirty="0" smtClean="0">
                <a:solidFill>
                  <a:srgbClr val="FFFFFF"/>
                </a:solidFill>
                <a:cs typeface="Times New Roman" panose="02020603050405020304" pitchFamily="18" charset="0"/>
              </a:rPr>
              <a:t>Northwest Church of Christ                                   April 20-25, 2014</a:t>
            </a:r>
            <a:endParaRPr lang="en-US" b="1" dirty="0">
              <a:solidFill>
                <a:srgbClr val="FFFFFF"/>
              </a:solidFill>
              <a:cs typeface="Times New Roman" panose="02020603050405020304" pitchFamily="18" charset="0"/>
            </a:endParaRPr>
          </a:p>
        </p:txBody>
      </p:sp>
      <p:sp>
        <p:nvSpPr>
          <p:cNvPr id="29701" name="Rectangle 5"/>
          <p:cNvSpPr>
            <a:spLocks noChangeArrowheads="1"/>
          </p:cNvSpPr>
          <p:nvPr/>
        </p:nvSpPr>
        <p:spPr bwMode="auto">
          <a:xfrm>
            <a:off x="0" y="1447800"/>
            <a:ext cx="9144000" cy="2705100"/>
          </a:xfrm>
          <a:prstGeom prst="rect">
            <a:avLst/>
          </a:prstGeom>
          <a:gradFill rotWithShape="1">
            <a:gsLst>
              <a:gs pos="0">
                <a:schemeClr val="tx1"/>
              </a:gs>
              <a:gs pos="100000">
                <a:schemeClr val="bg1">
                  <a:alpha val="0"/>
                </a:schemeClr>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eaLnBrk="1" hangingPunct="1"/>
            <a:endParaRPr lang="en-US" sz="1800">
              <a:solidFill>
                <a:srgbClr val="000000"/>
              </a:solidFill>
              <a:latin typeface="Lithograph" pitchFamily="2" charset="0"/>
              <a:cs typeface="Arial" charset="0"/>
            </a:endParaRPr>
          </a:p>
        </p:txBody>
      </p:sp>
      <p:sp>
        <p:nvSpPr>
          <p:cNvPr id="29702" name="Line 6"/>
          <p:cNvSpPr>
            <a:spLocks noChangeShapeType="1"/>
          </p:cNvSpPr>
          <p:nvPr/>
        </p:nvSpPr>
        <p:spPr bwMode="auto">
          <a:xfrm>
            <a:off x="0" y="5016500"/>
            <a:ext cx="9144000" cy="0"/>
          </a:xfrm>
          <a:prstGeom prst="line">
            <a:avLst/>
          </a:prstGeom>
          <a:noFill/>
          <a:ln w="76200">
            <a:solidFill>
              <a:srgbClr val="FF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eaLnBrk="1" hangingPunct="1"/>
            <a:endParaRPr lang="en-US">
              <a:solidFill>
                <a:srgbClr val="000000"/>
              </a:solidFill>
              <a:cs typeface="Arial" charset="0"/>
            </a:endParaRPr>
          </a:p>
        </p:txBody>
      </p:sp>
      <p:sp>
        <p:nvSpPr>
          <p:cNvPr id="29703" name="Rectangle 7"/>
          <p:cNvSpPr>
            <a:spLocks noChangeArrowheads="1"/>
          </p:cNvSpPr>
          <p:nvPr/>
        </p:nvSpPr>
        <p:spPr bwMode="auto">
          <a:xfrm>
            <a:off x="0" y="0"/>
            <a:ext cx="9144000" cy="15621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eaLnBrk="1" hangingPunct="1"/>
            <a:endParaRPr lang="en-US" sz="1800">
              <a:solidFill>
                <a:srgbClr val="000000"/>
              </a:solidFill>
              <a:latin typeface="Lithograph" pitchFamily="2" charset="0"/>
              <a:cs typeface="Arial" charset="0"/>
            </a:endParaRPr>
          </a:p>
        </p:txBody>
      </p:sp>
      <p:sp>
        <p:nvSpPr>
          <p:cNvPr id="2" name="TextBox 1"/>
          <p:cNvSpPr txBox="1"/>
          <p:nvPr/>
        </p:nvSpPr>
        <p:spPr>
          <a:xfrm>
            <a:off x="685800" y="381000"/>
            <a:ext cx="7772400" cy="2831544"/>
          </a:xfrm>
          <a:prstGeom prst="rect">
            <a:avLst/>
          </a:prstGeom>
          <a:noFill/>
        </p:spPr>
        <p:txBody>
          <a:bodyPr wrap="square" rtlCol="0">
            <a:spAutoFit/>
          </a:bodyPr>
          <a:lstStyle/>
          <a:p>
            <a:pPr algn="just" eaLnBrk="1" fontAlgn="auto" hangingPunct="1">
              <a:spcBef>
                <a:spcPts val="0"/>
              </a:spcBef>
              <a:spcAft>
                <a:spcPts val="0"/>
              </a:spcAft>
            </a:pPr>
            <a:r>
              <a:rPr lang="en-US" b="1" dirty="0" smtClean="0">
                <a:solidFill>
                  <a:srgbClr val="FFFFFF"/>
                </a:solidFill>
                <a:latin typeface="Arial"/>
              </a:rPr>
              <a:t>Then </a:t>
            </a:r>
            <a:r>
              <a:rPr lang="en-US" b="1" dirty="0">
                <a:solidFill>
                  <a:srgbClr val="FFFFFF"/>
                </a:solidFill>
                <a:latin typeface="Arial"/>
              </a:rPr>
              <a:t>the churches throughout all Judea, Galilee, and Samaria had peace and were edified. And walking in the fear of the Lord and in the comfort of the Holy Spirit, they were multiplied.</a:t>
            </a:r>
          </a:p>
          <a:p>
            <a:pPr algn="r" eaLnBrk="1" fontAlgn="auto" hangingPunct="1">
              <a:spcBef>
                <a:spcPts val="1200"/>
              </a:spcBef>
              <a:spcAft>
                <a:spcPts val="0"/>
              </a:spcAft>
            </a:pPr>
            <a:r>
              <a:rPr lang="en-US" b="1" dirty="0" smtClean="0">
                <a:solidFill>
                  <a:srgbClr val="FFFFFF"/>
                </a:solidFill>
                <a:latin typeface="Arial"/>
              </a:rPr>
              <a:t>Acts </a:t>
            </a:r>
            <a:r>
              <a:rPr lang="en-US" b="1" dirty="0">
                <a:solidFill>
                  <a:srgbClr val="FFFFFF"/>
                </a:solidFill>
                <a:latin typeface="Arial"/>
              </a:rPr>
              <a:t>9:31 </a:t>
            </a:r>
          </a:p>
          <a:p>
            <a:pPr eaLnBrk="1" fontAlgn="auto" hangingPunct="1">
              <a:spcBef>
                <a:spcPts val="0"/>
              </a:spcBef>
              <a:spcAft>
                <a:spcPts val="0"/>
              </a:spcAft>
            </a:pPr>
            <a:endParaRPr lang="en-US" b="1" dirty="0">
              <a:solidFill>
                <a:srgbClr val="FFFFFF"/>
              </a:solidFill>
              <a:latin typeface="Arial"/>
            </a:endParaRPr>
          </a:p>
          <a:p>
            <a:pPr eaLnBrk="1" fontAlgn="auto" hangingPunct="1">
              <a:spcBef>
                <a:spcPts val="0"/>
              </a:spcBef>
              <a:spcAft>
                <a:spcPts val="0"/>
              </a:spcAft>
            </a:pPr>
            <a:endParaRPr lang="en-US" b="1" dirty="0">
              <a:solidFill>
                <a:srgbClr val="FFFFFF"/>
              </a:solidFill>
              <a:latin typeface="Arial"/>
            </a:endParaRPr>
          </a:p>
        </p:txBody>
      </p:sp>
    </p:spTree>
    <p:extLst>
      <p:ext uri="{BB962C8B-B14F-4D97-AF65-F5344CB8AC3E}">
        <p14:creationId xmlns:p14="http://schemas.microsoft.com/office/powerpoint/2010/main" xmlns="" val="590649550"/>
      </p:ext>
    </p:extLst>
  </p:cSld>
  <p:clrMapOvr>
    <a:masterClrMapping/>
  </p:clrMapOvr>
  <mc:AlternateContent xmlns:mc="http://schemas.openxmlformats.org/markup-compatibility/2006">
    <mc:Choice xmlns:p14="http://schemas.microsoft.com/office/powerpoint/2010/main" xmlns="" Requires="p14">
      <p:transition spd="slow" p14:dur="2000">
        <p:wipe dir="r"/>
      </p:transition>
    </mc:Choice>
    <mc:Fallback>
      <p:transition spd="slow">
        <p:wipe dir="r"/>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2" cstate="print">
            <a:lum bright="-10000" contrast="-10000"/>
          </a:blip>
          <a:srcRect/>
          <a:stretch>
            <a:fillRect/>
          </a:stretch>
        </p:blipFill>
        <p:spPr bwMode="auto">
          <a:xfrm flipV="1">
            <a:off x="0" y="0"/>
            <a:ext cx="9144000" cy="6858000"/>
          </a:xfrm>
          <a:prstGeom prst="rect">
            <a:avLst/>
          </a:prstGeom>
          <a:noFill/>
          <a:ln w="9525">
            <a:noFill/>
            <a:miter lim="800000"/>
            <a:headEnd/>
            <a:tailEnd/>
          </a:ln>
          <a:effectLst>
            <a:softEdge rad="317500"/>
          </a:effectLst>
        </p:spPr>
      </p:pic>
      <p:sp>
        <p:nvSpPr>
          <p:cNvPr id="10254" name="AutoShape 14"/>
          <p:cNvSpPr>
            <a:spLocks noChangeArrowheads="1"/>
          </p:cNvSpPr>
          <p:nvPr/>
        </p:nvSpPr>
        <p:spPr bwMode="auto">
          <a:xfrm>
            <a:off x="6057900" y="3581400"/>
            <a:ext cx="1676400" cy="1981200"/>
          </a:xfrm>
          <a:prstGeom prst="downArrow">
            <a:avLst>
              <a:gd name="adj1" fmla="val 50000"/>
              <a:gd name="adj2" fmla="val 29545"/>
            </a:avLst>
          </a:prstGeom>
          <a:solidFill>
            <a:srgbClr val="FF999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pic>
        <p:nvPicPr>
          <p:cNvPr id="10242" name="Picture 2" descr="BL00661_"/>
          <p:cNvPicPr>
            <a:picLocks noChangeAspect="1" noChangeArrowheads="1"/>
          </p:cNvPicPr>
          <p:nvPr/>
        </p:nvPicPr>
        <p:blipFill>
          <a:blip r:embed="rId3" cstate="print">
            <a:extLst>
              <a:ext uri="{28A0092B-C50C-407E-A947-70E740481C1C}">
                <a14:useLocalDpi xmlns:a14="http://schemas.microsoft.com/office/drawing/2010/main" xmlns="" val="0"/>
              </a:ext>
            </a:extLst>
          </a:blip>
          <a:srcRect l="27170" r="49384" b="14894"/>
          <a:stretch>
            <a:fillRect/>
          </a:stretch>
        </p:blipFill>
        <p:spPr bwMode="auto">
          <a:xfrm>
            <a:off x="19878" y="-715618"/>
            <a:ext cx="1779102" cy="7573617"/>
          </a:xfrm>
          <a:prstGeom prst="rect">
            <a:avLst/>
          </a:prstGeom>
          <a:noFill/>
          <a:effectLst>
            <a:glow rad="101600">
              <a:schemeClr val="bg1"/>
            </a:glow>
          </a:effectLst>
          <a:extLst>
            <a:ext uri="{909E8E84-426E-40DD-AFC4-6F175D3DCCD1}">
              <a14:hiddenFill xmlns:a14="http://schemas.microsoft.com/office/drawing/2010/main" xmlns="">
                <a:solidFill>
                  <a:srgbClr val="FFFFFF"/>
                </a:solidFill>
              </a14:hiddenFill>
            </a:ext>
          </a:extLst>
        </p:spPr>
      </p:pic>
      <p:sp>
        <p:nvSpPr>
          <p:cNvPr id="10243" name="Text Box 3"/>
          <p:cNvSpPr txBox="1">
            <a:spLocks noChangeArrowheads="1"/>
          </p:cNvSpPr>
          <p:nvPr/>
        </p:nvSpPr>
        <p:spPr bwMode="auto">
          <a:xfrm>
            <a:off x="1828800" y="4267200"/>
            <a:ext cx="2519363" cy="13731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r>
              <a:rPr lang="en-US" sz="2800" b="1" i="1" dirty="0">
                <a:solidFill>
                  <a:schemeClr val="bg1"/>
                </a:solidFill>
                <a:effectLst>
                  <a:glow rad="101600">
                    <a:schemeClr val="tx1">
                      <a:alpha val="60000"/>
                    </a:schemeClr>
                  </a:glow>
                  <a:outerShdw blurRad="50800" dist="50800" dir="5400000" algn="ctr" rotWithShape="0">
                    <a:schemeClr val="tx1"/>
                  </a:outerShdw>
                </a:effectLst>
                <a:latin typeface="Arial" charset="0"/>
              </a:rPr>
              <a:t>Understand…</a:t>
            </a:r>
          </a:p>
          <a:p>
            <a:pPr>
              <a:buFontTx/>
              <a:buChar char="•"/>
            </a:pPr>
            <a:r>
              <a:rPr lang="en-US" sz="2800" b="1" dirty="0">
                <a:solidFill>
                  <a:schemeClr val="bg1"/>
                </a:solidFill>
                <a:effectLst>
                  <a:glow rad="101600">
                    <a:schemeClr val="tx1">
                      <a:alpha val="60000"/>
                    </a:schemeClr>
                  </a:glow>
                  <a:outerShdw blurRad="50800" dist="50800" dir="5400000" algn="ctr" rotWithShape="0">
                    <a:schemeClr val="tx1"/>
                  </a:outerShdw>
                </a:effectLst>
                <a:latin typeface="Arial" charset="0"/>
              </a:rPr>
              <a:t> What it is</a:t>
            </a:r>
          </a:p>
          <a:p>
            <a:endParaRPr lang="en-US" sz="2800" b="1" dirty="0">
              <a:solidFill>
                <a:schemeClr val="bg1"/>
              </a:solidFill>
              <a:latin typeface="Arial" charset="0"/>
            </a:endParaRPr>
          </a:p>
        </p:txBody>
      </p:sp>
      <p:sp>
        <p:nvSpPr>
          <p:cNvPr id="10247" name="WordArt 7"/>
          <p:cNvSpPr>
            <a:spLocks noChangeArrowheads="1" noChangeShapeType="1" noTextEdit="1"/>
          </p:cNvSpPr>
          <p:nvPr/>
        </p:nvSpPr>
        <p:spPr bwMode="auto">
          <a:xfrm>
            <a:off x="5257800" y="2590800"/>
            <a:ext cx="3276600" cy="571500"/>
          </a:xfrm>
          <a:prstGeom prst="rect">
            <a:avLst/>
          </a:prstGeom>
          <a:extLst>
            <a:ext uri="{91240B29-F687-4F45-9708-019B960494DF}">
              <a14:hiddenLine xmlns:a14="http://schemas.microsoft.com/office/drawing/2010/main" xmlns=""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i="1" kern="10">
                <a:gradFill rotWithShape="0">
                  <a:gsLst>
                    <a:gs pos="0">
                      <a:srgbClr val="FFFF00"/>
                    </a:gs>
                    <a:gs pos="100000">
                      <a:srgbClr val="FF9933"/>
                    </a:gs>
                  </a:gsLst>
                  <a:path path="rect">
                    <a:fillToRect l="50000" t="50000" r="50000" b="50000"/>
                  </a:path>
                </a:gradFill>
                <a:effectLst>
                  <a:glow rad="101600">
                    <a:schemeClr val="tx1">
                      <a:alpha val="60000"/>
                    </a:schemeClr>
                  </a:glow>
                  <a:outerShdw dist="35921" dir="2700000" algn="ctr" rotWithShape="0">
                    <a:schemeClr val="tx1"/>
                  </a:outerShdw>
                </a:effectLst>
                <a:latin typeface="Bangle"/>
              </a:rPr>
              <a:t>EDIFICATION</a:t>
            </a:r>
          </a:p>
        </p:txBody>
      </p:sp>
      <p:grpSp>
        <p:nvGrpSpPr>
          <p:cNvPr id="10253" name="Group 13"/>
          <p:cNvGrpSpPr>
            <a:grpSpLocks/>
          </p:cNvGrpSpPr>
          <p:nvPr/>
        </p:nvGrpSpPr>
        <p:grpSpPr bwMode="auto">
          <a:xfrm>
            <a:off x="1954692" y="6210300"/>
            <a:ext cx="7086600" cy="152400"/>
            <a:chOff x="1056" y="3960"/>
            <a:chExt cx="4464" cy="96"/>
          </a:xfrm>
        </p:grpSpPr>
        <p:sp>
          <p:nvSpPr>
            <p:cNvPr id="10248" name="AutoShape 8"/>
            <p:cNvSpPr>
              <a:spLocks noChangeArrowheads="1"/>
            </p:cNvSpPr>
            <p:nvPr/>
          </p:nvSpPr>
          <p:spPr bwMode="auto">
            <a:xfrm>
              <a:off x="1056" y="3960"/>
              <a:ext cx="816" cy="96"/>
            </a:xfrm>
            <a:prstGeom prst="leftArrow">
              <a:avLst>
                <a:gd name="adj1" fmla="val 50000"/>
                <a:gd name="adj2" fmla="val 212500"/>
              </a:avLst>
            </a:prstGeom>
            <a:solidFill>
              <a:srgbClr val="FF7C80"/>
            </a:solidFill>
            <a:ln w="9525">
              <a:solidFill>
                <a:srgbClr val="FF7C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249" name="Rectangle 9"/>
            <p:cNvSpPr>
              <a:spLocks noChangeArrowheads="1"/>
            </p:cNvSpPr>
            <p:nvPr/>
          </p:nvSpPr>
          <p:spPr bwMode="auto">
            <a:xfrm>
              <a:off x="1824" y="3984"/>
              <a:ext cx="3696" cy="48"/>
            </a:xfrm>
            <a:prstGeom prst="rect">
              <a:avLst/>
            </a:prstGeom>
            <a:solidFill>
              <a:srgbClr val="FF7C80"/>
            </a:solidFill>
            <a:ln w="9525">
              <a:solidFill>
                <a:srgbClr val="FF7C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sp>
        <p:nvSpPr>
          <p:cNvPr id="10251" name="WordArt 11"/>
          <p:cNvSpPr>
            <a:spLocks noChangeArrowheads="1" noChangeShapeType="1" noTextEdit="1"/>
          </p:cNvSpPr>
          <p:nvPr/>
        </p:nvSpPr>
        <p:spPr bwMode="auto">
          <a:xfrm>
            <a:off x="5257800" y="5981700"/>
            <a:ext cx="3276600" cy="571500"/>
          </a:xfrm>
          <a:prstGeom prst="rect">
            <a:avLst/>
          </a:prstGeom>
          <a:extLst>
            <a:ext uri="{91240B29-F687-4F45-9708-019B960494DF}">
              <a14:hiddenLine xmlns:a14="http://schemas.microsoft.com/office/drawing/2010/main" xmlns=""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i="1" kern="10">
                <a:gradFill rotWithShape="0">
                  <a:gsLst>
                    <a:gs pos="0">
                      <a:srgbClr val="FFFF00"/>
                    </a:gs>
                    <a:gs pos="100000">
                      <a:srgbClr val="FF9933"/>
                    </a:gs>
                  </a:gsLst>
                  <a:path path="rect">
                    <a:fillToRect l="50000" t="50000" r="50000" b="50000"/>
                  </a:path>
                </a:gradFill>
                <a:effectLst>
                  <a:glow rad="101600">
                    <a:schemeClr val="tx1">
                      <a:alpha val="60000"/>
                    </a:schemeClr>
                  </a:glow>
                  <a:outerShdw dist="35921" dir="2700000" algn="ctr" rotWithShape="0">
                    <a:schemeClr val="tx1"/>
                  </a:outerShdw>
                </a:effectLst>
                <a:latin typeface="Bangle"/>
              </a:rPr>
              <a:t>BUILDING UP</a:t>
            </a:r>
          </a:p>
        </p:txBody>
      </p:sp>
      <p:sp>
        <p:nvSpPr>
          <p:cNvPr id="11" name="Rectangle 5"/>
          <p:cNvSpPr>
            <a:spLocks noChangeArrowheads="1"/>
          </p:cNvSpPr>
          <p:nvPr/>
        </p:nvSpPr>
        <p:spPr bwMode="auto">
          <a:xfrm>
            <a:off x="5029200" y="3314700"/>
            <a:ext cx="3733800" cy="2499029"/>
          </a:xfrm>
          <a:prstGeom prst="rect">
            <a:avLst/>
          </a:prstGeom>
          <a:solidFill>
            <a:schemeClr val="bg1"/>
          </a:solidFill>
          <a:ln w="38100">
            <a:solidFill>
              <a:schemeClr val="tx1"/>
            </a:solidFill>
            <a:miter lim="800000"/>
            <a:headEnd/>
            <a:tailEnd/>
          </a:ln>
          <a:effectLst/>
          <a:extLst/>
        </p:spPr>
        <p:txBody>
          <a:bodyPr lIns="175945" tIns="86429" rIns="175945" bIns="86429">
            <a:spAutoFit/>
          </a:bodyPr>
          <a:lstStyle/>
          <a:p>
            <a:pPr defTabSz="1778000">
              <a:lnSpc>
                <a:spcPct val="95000"/>
              </a:lnSpc>
            </a:pPr>
            <a:r>
              <a:rPr lang="en-US" sz="2700" b="1" i="1" dirty="0">
                <a:latin typeface="Arial" charset="0"/>
              </a:rPr>
              <a:t>…the application of Bible truth to my life and circumstances so that I am more like Christ.</a:t>
            </a:r>
          </a:p>
          <a:p>
            <a:pPr algn="r" defTabSz="1778000">
              <a:lnSpc>
                <a:spcPct val="95000"/>
              </a:lnSpc>
            </a:pPr>
            <a:r>
              <a:rPr lang="en-US" b="1" i="1" dirty="0">
                <a:latin typeface="Arial" charset="0"/>
              </a:rPr>
              <a:t>  --</a:t>
            </a:r>
            <a:r>
              <a:rPr lang="en-US" b="1" i="1" dirty="0" smtClean="0">
                <a:latin typeface="Arial" charset="0"/>
              </a:rPr>
              <a:t>Ephesians </a:t>
            </a:r>
            <a:r>
              <a:rPr lang="en-US" b="1" i="1" dirty="0">
                <a:latin typeface="Arial" charset="0"/>
              </a:rPr>
              <a:t>4:11-13</a:t>
            </a:r>
          </a:p>
        </p:txBody>
      </p:sp>
    </p:spTree>
  </p:cSld>
  <p:clrMapOvr>
    <a:masterClrMapping/>
  </p:clrMapOvr>
  <mc:AlternateContent xmlns:mc="http://schemas.openxmlformats.org/markup-compatibility/2006">
    <mc:Choice xmlns:p14="http://schemas.microsoft.com/office/powerpoint/2010/main" xmlns="" Requires="p14">
      <p:transition spd="slow" p14:dur="275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254"/>
                                        </p:tgtEl>
                                        <p:attrNameLst>
                                          <p:attrName>style.visibility</p:attrName>
                                        </p:attrNameLst>
                                      </p:cBhvr>
                                      <p:to>
                                        <p:strVal val="visible"/>
                                      </p:to>
                                    </p:set>
                                    <p:animEffect transition="in" filter="wipe(up)">
                                      <p:cBhvr>
                                        <p:cTn id="7" dur="500"/>
                                        <p:tgtEl>
                                          <p:spTgt spid="10254"/>
                                        </p:tgtEl>
                                      </p:cBhvr>
                                    </p:animEffect>
                                  </p:childTnLst>
                                </p:cTn>
                              </p:par>
                            </p:childTnLst>
                          </p:cTn>
                        </p:par>
                        <p:par>
                          <p:cTn id="8" fill="hold" nodeType="afterGroup">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0251"/>
                                        </p:tgtEl>
                                        <p:attrNameLst>
                                          <p:attrName>style.visibility</p:attrName>
                                        </p:attrNameLst>
                                      </p:cBhvr>
                                      <p:to>
                                        <p:strVal val="visible"/>
                                      </p:to>
                                    </p:set>
                                    <p:animEffect transition="in" filter="wipe(right)">
                                      <p:cBhvr>
                                        <p:cTn id="11" dur="500"/>
                                        <p:tgtEl>
                                          <p:spTgt spid="10251"/>
                                        </p:tgtEl>
                                      </p:cBhvr>
                                    </p:animEffect>
                                  </p:childTnLst>
                                </p:cTn>
                              </p:par>
                            </p:childTnLst>
                          </p:cTn>
                        </p:par>
                        <p:par>
                          <p:cTn id="12" fill="hold" nodeType="afterGroup">
                            <p:stCondLst>
                              <p:cond delay="1000"/>
                            </p:stCondLst>
                            <p:childTnLst>
                              <p:par>
                                <p:cTn id="13" presetID="22" presetClass="entr" presetSubtype="2" fill="hold" nodeType="afterEffect">
                                  <p:stCondLst>
                                    <p:cond delay="0"/>
                                  </p:stCondLst>
                                  <p:childTnLst>
                                    <p:set>
                                      <p:cBhvr>
                                        <p:cTn id="14" dur="1" fill="hold">
                                          <p:stCondLst>
                                            <p:cond delay="0"/>
                                          </p:stCondLst>
                                        </p:cTn>
                                        <p:tgtEl>
                                          <p:spTgt spid="10253"/>
                                        </p:tgtEl>
                                        <p:attrNameLst>
                                          <p:attrName>style.visibility</p:attrName>
                                        </p:attrNameLst>
                                      </p:cBhvr>
                                      <p:to>
                                        <p:strVal val="visible"/>
                                      </p:to>
                                    </p:set>
                                    <p:animEffect transition="in" filter="wipe(right)">
                                      <p:cBhvr>
                                        <p:cTn id="15" dur="500"/>
                                        <p:tgtEl>
                                          <p:spTgt spid="10253"/>
                                        </p:tgtEl>
                                      </p:cBhvr>
                                    </p:animEffect>
                                  </p:childTnLst>
                                </p:cTn>
                              </p:par>
                            </p:childTnLst>
                          </p:cTn>
                        </p:par>
                        <p:par>
                          <p:cTn id="16" fill="hold" nodeType="afterGroup">
                            <p:stCondLst>
                              <p:cond delay="1500"/>
                            </p:stCondLst>
                            <p:childTnLst>
                              <p:par>
                                <p:cTn id="17" presetID="22" presetClass="entr" presetSubtype="4" fill="hold" nodeType="afterEffect">
                                  <p:stCondLst>
                                    <p:cond delay="0"/>
                                  </p:stCondLst>
                                  <p:childTnLst>
                                    <p:set>
                                      <p:cBhvr>
                                        <p:cTn id="18" dur="1" fill="hold">
                                          <p:stCondLst>
                                            <p:cond delay="0"/>
                                          </p:stCondLst>
                                        </p:cTn>
                                        <p:tgtEl>
                                          <p:spTgt spid="10242"/>
                                        </p:tgtEl>
                                        <p:attrNameLst>
                                          <p:attrName>style.visibility</p:attrName>
                                        </p:attrNameLst>
                                      </p:cBhvr>
                                      <p:to>
                                        <p:strVal val="visible"/>
                                      </p:to>
                                    </p:set>
                                    <p:animEffect transition="in" filter="wipe(down)">
                                      <p:cBhvr>
                                        <p:cTn id="19" dur="500"/>
                                        <p:tgtEl>
                                          <p:spTgt spid="1024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3" fill="hold" grpId="0" nodeType="clickEffect">
                                  <p:stCondLst>
                                    <p:cond delay="0"/>
                                  </p:stCondLst>
                                  <p:childTnLst>
                                    <p:set>
                                      <p:cBhvr>
                                        <p:cTn id="23" dur="1" fill="hold">
                                          <p:stCondLst>
                                            <p:cond delay="0"/>
                                          </p:stCondLst>
                                        </p:cTn>
                                        <p:tgtEl>
                                          <p:spTgt spid="10243">
                                            <p:txEl>
                                              <p:pRg st="0" end="0"/>
                                            </p:txEl>
                                          </p:spTgt>
                                        </p:tgtEl>
                                        <p:attrNameLst>
                                          <p:attrName>style.visibility</p:attrName>
                                        </p:attrNameLst>
                                      </p:cBhvr>
                                      <p:to>
                                        <p:strVal val="visible"/>
                                      </p:to>
                                    </p:set>
                                    <p:anim calcmode="lin" valueType="num">
                                      <p:cBhvr additive="base">
                                        <p:cTn id="24" dur="500" fill="hold"/>
                                        <p:tgtEl>
                                          <p:spTgt spid="10243">
                                            <p:txEl>
                                              <p:pRg st="0" end="0"/>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1024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3" fill="hold" grpId="0" nodeType="clickEffect">
                                  <p:stCondLst>
                                    <p:cond delay="0"/>
                                  </p:stCondLst>
                                  <p:childTnLst>
                                    <p:set>
                                      <p:cBhvr>
                                        <p:cTn id="29" dur="1" fill="hold">
                                          <p:stCondLst>
                                            <p:cond delay="0"/>
                                          </p:stCondLst>
                                        </p:cTn>
                                        <p:tgtEl>
                                          <p:spTgt spid="10243">
                                            <p:txEl>
                                              <p:pRg st="1" end="1"/>
                                            </p:txEl>
                                          </p:spTgt>
                                        </p:tgtEl>
                                        <p:attrNameLst>
                                          <p:attrName>style.visibility</p:attrName>
                                        </p:attrNameLst>
                                      </p:cBhvr>
                                      <p:to>
                                        <p:strVal val="visible"/>
                                      </p:to>
                                    </p:set>
                                    <p:anim calcmode="lin" valueType="num">
                                      <p:cBhvr additive="base">
                                        <p:cTn id="30" dur="500" fill="hold"/>
                                        <p:tgtEl>
                                          <p:spTgt spid="10243">
                                            <p:txEl>
                                              <p:pRg st="1" end="1"/>
                                            </p:txEl>
                                          </p:spTgt>
                                        </p:tgtEl>
                                        <p:attrNameLst>
                                          <p:attrName>ppt_x</p:attrName>
                                        </p:attrNameLst>
                                      </p:cBhvr>
                                      <p:tavLst>
                                        <p:tav tm="0">
                                          <p:val>
                                            <p:strVal val="1+#ppt_w/2"/>
                                          </p:val>
                                        </p:tav>
                                        <p:tav tm="100000">
                                          <p:val>
                                            <p:strVal val="#ppt_x"/>
                                          </p:val>
                                        </p:tav>
                                      </p:tavLst>
                                    </p:anim>
                                    <p:anim calcmode="lin" valueType="num">
                                      <p:cBhvr additive="base">
                                        <p:cTn id="31" dur="500" fill="hold"/>
                                        <p:tgtEl>
                                          <p:spTgt spid="1024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4" grpId="0" animBg="1"/>
      <p:bldP spid="10243" grpId="0" build="p" autoUpdateAnimBg="0"/>
      <p:bldP spid="10251"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2" cstate="print">
            <a:lum bright="-10000" contrast="-10000"/>
          </a:blip>
          <a:srcRect/>
          <a:stretch>
            <a:fillRect/>
          </a:stretch>
        </p:blipFill>
        <p:spPr bwMode="auto">
          <a:xfrm flipV="1">
            <a:off x="0" y="0"/>
            <a:ext cx="9144000" cy="6858000"/>
          </a:xfrm>
          <a:prstGeom prst="rect">
            <a:avLst/>
          </a:prstGeom>
          <a:noFill/>
          <a:ln w="9525">
            <a:noFill/>
            <a:miter lim="800000"/>
            <a:headEnd/>
            <a:tailEnd/>
          </a:ln>
          <a:effectLst>
            <a:softEdge rad="317500"/>
          </a:effectLst>
        </p:spPr>
      </p:pic>
      <p:pic>
        <p:nvPicPr>
          <p:cNvPr id="14" name="Picture 2" descr="BL00661_"/>
          <p:cNvPicPr>
            <a:picLocks noChangeAspect="1" noChangeArrowheads="1"/>
          </p:cNvPicPr>
          <p:nvPr/>
        </p:nvPicPr>
        <p:blipFill>
          <a:blip r:embed="rId3" cstate="print">
            <a:extLst>
              <a:ext uri="{28A0092B-C50C-407E-A947-70E740481C1C}">
                <a14:useLocalDpi xmlns:a14="http://schemas.microsoft.com/office/drawing/2010/main" xmlns="" val="0"/>
              </a:ext>
            </a:extLst>
          </a:blip>
          <a:srcRect l="27170" r="49384" b="14894"/>
          <a:stretch>
            <a:fillRect/>
          </a:stretch>
        </p:blipFill>
        <p:spPr bwMode="auto">
          <a:xfrm>
            <a:off x="19878" y="-715618"/>
            <a:ext cx="1779102" cy="7573617"/>
          </a:xfrm>
          <a:prstGeom prst="rect">
            <a:avLst/>
          </a:prstGeom>
          <a:noFill/>
          <a:effectLst>
            <a:glow rad="101600">
              <a:schemeClr val="bg1"/>
            </a:glow>
          </a:effectLst>
          <a:extLst>
            <a:ext uri="{909E8E84-426E-40DD-AFC4-6F175D3DCCD1}">
              <a14:hiddenFill xmlns:a14="http://schemas.microsoft.com/office/drawing/2010/main" xmlns="">
                <a:solidFill>
                  <a:srgbClr val="FFFFFF"/>
                </a:solidFill>
              </a14:hiddenFill>
            </a:ext>
          </a:extLst>
        </p:spPr>
      </p:pic>
      <p:grpSp>
        <p:nvGrpSpPr>
          <p:cNvPr id="15" name="Group 13"/>
          <p:cNvGrpSpPr>
            <a:grpSpLocks/>
          </p:cNvGrpSpPr>
          <p:nvPr/>
        </p:nvGrpSpPr>
        <p:grpSpPr bwMode="auto">
          <a:xfrm>
            <a:off x="1954692" y="6210300"/>
            <a:ext cx="7086600" cy="152400"/>
            <a:chOff x="1056" y="3960"/>
            <a:chExt cx="4464" cy="96"/>
          </a:xfrm>
        </p:grpSpPr>
        <p:sp>
          <p:nvSpPr>
            <p:cNvPr id="16" name="AutoShape 8"/>
            <p:cNvSpPr>
              <a:spLocks noChangeArrowheads="1"/>
            </p:cNvSpPr>
            <p:nvPr/>
          </p:nvSpPr>
          <p:spPr bwMode="auto">
            <a:xfrm>
              <a:off x="1056" y="3960"/>
              <a:ext cx="816" cy="96"/>
            </a:xfrm>
            <a:prstGeom prst="leftArrow">
              <a:avLst>
                <a:gd name="adj1" fmla="val 50000"/>
                <a:gd name="adj2" fmla="val 212500"/>
              </a:avLst>
            </a:prstGeom>
            <a:solidFill>
              <a:srgbClr val="FF7C80"/>
            </a:solidFill>
            <a:ln w="9525">
              <a:solidFill>
                <a:srgbClr val="FF7C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7" name="Rectangle 9"/>
            <p:cNvSpPr>
              <a:spLocks noChangeArrowheads="1"/>
            </p:cNvSpPr>
            <p:nvPr/>
          </p:nvSpPr>
          <p:spPr bwMode="auto">
            <a:xfrm>
              <a:off x="1824" y="3984"/>
              <a:ext cx="3696" cy="48"/>
            </a:xfrm>
            <a:prstGeom prst="rect">
              <a:avLst/>
            </a:prstGeom>
            <a:solidFill>
              <a:srgbClr val="FF7C80"/>
            </a:solidFill>
            <a:ln w="9525">
              <a:solidFill>
                <a:srgbClr val="FF7C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sp>
        <p:nvSpPr>
          <p:cNvPr id="13314" name="AutoShape 2"/>
          <p:cNvSpPr>
            <a:spLocks noChangeArrowheads="1"/>
          </p:cNvSpPr>
          <p:nvPr/>
        </p:nvSpPr>
        <p:spPr bwMode="auto">
          <a:xfrm>
            <a:off x="6057900" y="3581400"/>
            <a:ext cx="1676400" cy="1981200"/>
          </a:xfrm>
          <a:prstGeom prst="downArrow">
            <a:avLst>
              <a:gd name="adj1" fmla="val 50000"/>
              <a:gd name="adj2" fmla="val 29545"/>
            </a:avLst>
          </a:prstGeom>
          <a:solidFill>
            <a:srgbClr val="FF999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316" name="Text Box 4"/>
          <p:cNvSpPr txBox="1">
            <a:spLocks noChangeArrowheads="1"/>
          </p:cNvSpPr>
          <p:nvPr/>
        </p:nvSpPr>
        <p:spPr bwMode="auto">
          <a:xfrm>
            <a:off x="1828800" y="4267200"/>
            <a:ext cx="2519363" cy="946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r>
              <a:rPr lang="en-US" sz="2800" b="1" i="1" dirty="0">
                <a:solidFill>
                  <a:schemeClr val="bg1"/>
                </a:solidFill>
                <a:effectLst>
                  <a:glow rad="101600">
                    <a:schemeClr val="tx1">
                      <a:alpha val="60000"/>
                    </a:schemeClr>
                  </a:glow>
                  <a:outerShdw blurRad="50800" dist="50800" dir="5400000" algn="ctr" rotWithShape="0">
                    <a:schemeClr val="tx1"/>
                  </a:outerShdw>
                </a:effectLst>
                <a:latin typeface="Arial" charset="0"/>
              </a:rPr>
              <a:t>Understand…</a:t>
            </a:r>
          </a:p>
          <a:p>
            <a:pPr>
              <a:buFontTx/>
              <a:buChar char="•"/>
            </a:pPr>
            <a:r>
              <a:rPr lang="en-US" sz="2800" b="1" dirty="0">
                <a:solidFill>
                  <a:schemeClr val="bg1"/>
                </a:solidFill>
                <a:effectLst>
                  <a:glow rad="101600">
                    <a:schemeClr val="tx1">
                      <a:alpha val="60000"/>
                    </a:schemeClr>
                  </a:glow>
                  <a:outerShdw blurRad="50800" dist="50800" dir="5400000" algn="ctr" rotWithShape="0">
                    <a:schemeClr val="tx1"/>
                  </a:outerShdw>
                </a:effectLst>
                <a:latin typeface="Arial" charset="0"/>
              </a:rPr>
              <a:t> What it is</a:t>
            </a:r>
          </a:p>
        </p:txBody>
      </p:sp>
      <p:sp>
        <p:nvSpPr>
          <p:cNvPr id="13320" name="WordArt 8"/>
          <p:cNvSpPr>
            <a:spLocks noChangeArrowheads="1" noChangeShapeType="1" noTextEdit="1"/>
          </p:cNvSpPr>
          <p:nvPr/>
        </p:nvSpPr>
        <p:spPr bwMode="auto">
          <a:xfrm>
            <a:off x="5257800" y="2590800"/>
            <a:ext cx="3276600" cy="571500"/>
          </a:xfrm>
          <a:prstGeom prst="rect">
            <a:avLst/>
          </a:prstGeom>
          <a:extLst>
            <a:ext uri="{91240B29-F687-4F45-9708-019B960494DF}">
              <a14:hiddenLine xmlns:a14="http://schemas.microsoft.com/office/drawing/2010/main" xmlns="" w="9525">
                <a:solidFill>
                  <a:srgbClr val="000000"/>
                </a:solidFill>
                <a:round/>
                <a:headEnd/>
                <a:tailEnd/>
              </a14:hiddenLine>
            </a:ext>
          </a:extLst>
        </p:spPr>
        <p:txBody>
          <a:bodyPr wrap="none" numCol="1" fromWordArt="1">
            <a:prstTxWarp prst="textPlain">
              <a:avLst>
                <a:gd name="adj" fmla="val 50000"/>
              </a:avLst>
            </a:prstTxWarp>
          </a:bodyPr>
          <a:lstStyle/>
          <a:p>
            <a:pPr algn="ctr"/>
            <a:r>
              <a:rPr lang="en-US" sz="3600" b="1" i="1" kern="10">
                <a:gradFill rotWithShape="0">
                  <a:gsLst>
                    <a:gs pos="0">
                      <a:srgbClr val="FFFF00"/>
                    </a:gs>
                    <a:gs pos="100000">
                      <a:srgbClr val="FF9933"/>
                    </a:gs>
                  </a:gsLst>
                  <a:path path="rect">
                    <a:fillToRect l="50000" t="50000" r="50000" b="50000"/>
                  </a:path>
                </a:gradFill>
                <a:effectLst>
                  <a:glow rad="101600">
                    <a:schemeClr val="tx1">
                      <a:alpha val="60000"/>
                    </a:schemeClr>
                  </a:glow>
                  <a:outerShdw dist="35921" dir="2700000" algn="ctr" rotWithShape="0">
                    <a:schemeClr val="tx1"/>
                  </a:outerShdw>
                </a:effectLst>
                <a:latin typeface="Bangle"/>
              </a:rPr>
              <a:t>EDIFICATION</a:t>
            </a:r>
          </a:p>
        </p:txBody>
      </p:sp>
      <p:sp>
        <p:nvSpPr>
          <p:cNvPr id="13324" name="WordArt 12"/>
          <p:cNvSpPr>
            <a:spLocks noChangeArrowheads="1" noChangeShapeType="1" noTextEdit="1"/>
          </p:cNvSpPr>
          <p:nvPr/>
        </p:nvSpPr>
        <p:spPr bwMode="auto">
          <a:xfrm>
            <a:off x="5257800" y="5981700"/>
            <a:ext cx="3276600" cy="571500"/>
          </a:xfrm>
          <a:prstGeom prst="rect">
            <a:avLst/>
          </a:prstGeom>
          <a:extLst>
            <a:ext uri="{91240B29-F687-4F45-9708-019B960494DF}">
              <a14:hiddenLine xmlns:a14="http://schemas.microsoft.com/office/drawing/2010/main" xmlns="" w="9525">
                <a:solidFill>
                  <a:srgbClr val="000000"/>
                </a:solidFill>
                <a:round/>
                <a:headEnd/>
                <a:tailEnd/>
              </a14:hiddenLine>
            </a:ext>
          </a:extLst>
        </p:spPr>
        <p:txBody>
          <a:bodyPr wrap="none" numCol="1" fromWordArt="1">
            <a:prstTxWarp prst="textPlain">
              <a:avLst>
                <a:gd name="adj" fmla="val 50000"/>
              </a:avLst>
            </a:prstTxWarp>
          </a:bodyPr>
          <a:lstStyle/>
          <a:p>
            <a:pPr algn="ctr"/>
            <a:r>
              <a:rPr lang="en-US" sz="3600" b="1" i="1" kern="10">
                <a:gradFill rotWithShape="0">
                  <a:gsLst>
                    <a:gs pos="0">
                      <a:srgbClr val="FFFF00"/>
                    </a:gs>
                    <a:gs pos="100000">
                      <a:srgbClr val="FF9933"/>
                    </a:gs>
                  </a:gsLst>
                  <a:path path="rect">
                    <a:fillToRect l="50000" t="50000" r="50000" b="50000"/>
                  </a:path>
                </a:gradFill>
                <a:effectLst>
                  <a:glow rad="101600">
                    <a:schemeClr val="tx1">
                      <a:alpha val="60000"/>
                    </a:schemeClr>
                  </a:glow>
                  <a:outerShdw dist="35921" dir="2700000" algn="ctr" rotWithShape="0">
                    <a:schemeClr val="tx1"/>
                  </a:outerShdw>
                </a:effectLst>
                <a:latin typeface="Bangle"/>
              </a:rPr>
              <a:t>BUILDING UP</a:t>
            </a:r>
          </a:p>
        </p:txBody>
      </p:sp>
      <p:sp>
        <p:nvSpPr>
          <p:cNvPr id="13325" name="Rectangle 13"/>
          <p:cNvSpPr>
            <a:spLocks noChangeArrowheads="1"/>
          </p:cNvSpPr>
          <p:nvPr/>
        </p:nvSpPr>
        <p:spPr bwMode="auto">
          <a:xfrm>
            <a:off x="1828800" y="5105400"/>
            <a:ext cx="4572000"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a:spcBef>
                <a:spcPct val="50000"/>
              </a:spcBef>
              <a:buFontTx/>
              <a:buChar char="•"/>
            </a:pPr>
            <a:r>
              <a:rPr lang="en-US" sz="2800" b="1" dirty="0">
                <a:solidFill>
                  <a:schemeClr val="bg1"/>
                </a:solidFill>
                <a:effectLst>
                  <a:glow rad="101600">
                    <a:schemeClr val="tx1">
                      <a:alpha val="60000"/>
                    </a:schemeClr>
                  </a:glow>
                  <a:outerShdw blurRad="50800" dist="50800" dir="5400000" algn="ctr" rotWithShape="0">
                    <a:schemeClr val="tx1"/>
                  </a:outerShdw>
                </a:effectLst>
                <a:latin typeface="Arial" charset="0"/>
              </a:rPr>
              <a:t> Its power</a:t>
            </a:r>
          </a:p>
        </p:txBody>
      </p:sp>
      <p:sp>
        <p:nvSpPr>
          <p:cNvPr id="12" name="Rectangle 5"/>
          <p:cNvSpPr>
            <a:spLocks noChangeArrowheads="1"/>
          </p:cNvSpPr>
          <p:nvPr/>
        </p:nvSpPr>
        <p:spPr bwMode="auto">
          <a:xfrm>
            <a:off x="5029200" y="3314700"/>
            <a:ext cx="3733800" cy="2499029"/>
          </a:xfrm>
          <a:prstGeom prst="rect">
            <a:avLst/>
          </a:prstGeom>
          <a:solidFill>
            <a:schemeClr val="bg1"/>
          </a:solidFill>
          <a:ln w="38100">
            <a:solidFill>
              <a:schemeClr val="tx1"/>
            </a:solidFill>
            <a:miter lim="800000"/>
            <a:headEnd/>
            <a:tailEnd/>
          </a:ln>
          <a:effectLst/>
          <a:extLst/>
        </p:spPr>
        <p:txBody>
          <a:bodyPr lIns="175945" tIns="86429" rIns="175945" bIns="86429">
            <a:spAutoFit/>
          </a:bodyPr>
          <a:lstStyle/>
          <a:p>
            <a:pPr defTabSz="1778000">
              <a:lnSpc>
                <a:spcPct val="95000"/>
              </a:lnSpc>
            </a:pPr>
            <a:r>
              <a:rPr lang="en-US" sz="2700" b="1" i="1" dirty="0">
                <a:latin typeface="Arial" charset="0"/>
              </a:rPr>
              <a:t>…the application of Bible truth to my life and circumstances so that I am more like Christ.</a:t>
            </a:r>
          </a:p>
          <a:p>
            <a:pPr algn="r" defTabSz="1778000">
              <a:lnSpc>
                <a:spcPct val="95000"/>
              </a:lnSpc>
            </a:pPr>
            <a:r>
              <a:rPr lang="en-US" b="1" i="1" dirty="0">
                <a:latin typeface="Arial" charset="0"/>
              </a:rPr>
              <a:t>  --</a:t>
            </a:r>
            <a:r>
              <a:rPr lang="en-US" b="1" i="1" dirty="0" smtClean="0">
                <a:latin typeface="Arial" charset="0"/>
              </a:rPr>
              <a:t>Ephesians </a:t>
            </a:r>
            <a:r>
              <a:rPr lang="en-US" b="1" i="1" dirty="0">
                <a:latin typeface="Arial" charset="0"/>
              </a:rPr>
              <a:t>4:11-13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3" fill="hold" grpId="0" nodeType="afterEffect">
                                  <p:stCondLst>
                                    <p:cond delay="0"/>
                                  </p:stCondLst>
                                  <p:childTnLst>
                                    <p:set>
                                      <p:cBhvr>
                                        <p:cTn id="6" dur="1" fill="hold">
                                          <p:stCondLst>
                                            <p:cond delay="0"/>
                                          </p:stCondLst>
                                        </p:cTn>
                                        <p:tgtEl>
                                          <p:spTgt spid="13325">
                                            <p:txEl>
                                              <p:pRg st="0" end="0"/>
                                            </p:txEl>
                                          </p:spTgt>
                                        </p:tgtEl>
                                        <p:attrNameLst>
                                          <p:attrName>style.visibility</p:attrName>
                                        </p:attrNameLst>
                                      </p:cBhvr>
                                      <p:to>
                                        <p:strVal val="visible"/>
                                      </p:to>
                                    </p:set>
                                    <p:anim calcmode="lin" valueType="num">
                                      <p:cBhvr additive="base">
                                        <p:cTn id="7" dur="500" fill="hold"/>
                                        <p:tgtEl>
                                          <p:spTgt spid="1332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3325">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5" grpId="0" build="p" autoUpdateAnimBg="0"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p:cNvPicPr>
            <a:picLocks noChangeAspect="1" noChangeArrowheads="1"/>
          </p:cNvPicPr>
          <p:nvPr/>
        </p:nvPicPr>
        <p:blipFill>
          <a:blip r:embed="rId2" cstate="print">
            <a:lum bright="-10000" contrast="-10000"/>
          </a:blip>
          <a:srcRect/>
          <a:stretch>
            <a:fillRect/>
          </a:stretch>
        </p:blipFill>
        <p:spPr bwMode="auto">
          <a:xfrm flipV="1">
            <a:off x="0" y="0"/>
            <a:ext cx="9144000" cy="6858000"/>
          </a:xfrm>
          <a:prstGeom prst="rect">
            <a:avLst/>
          </a:prstGeom>
          <a:noFill/>
          <a:ln w="9525">
            <a:noFill/>
            <a:miter lim="800000"/>
            <a:headEnd/>
            <a:tailEnd/>
          </a:ln>
          <a:effectLst>
            <a:softEdge rad="317500"/>
          </a:effectLst>
        </p:spPr>
      </p:pic>
      <p:pic>
        <p:nvPicPr>
          <p:cNvPr id="16" name="Picture 2" descr="BL00661_"/>
          <p:cNvPicPr>
            <a:picLocks noChangeAspect="1" noChangeArrowheads="1"/>
          </p:cNvPicPr>
          <p:nvPr/>
        </p:nvPicPr>
        <p:blipFill>
          <a:blip r:embed="rId3" cstate="print">
            <a:extLst>
              <a:ext uri="{28A0092B-C50C-407E-A947-70E740481C1C}">
                <a14:useLocalDpi xmlns:a14="http://schemas.microsoft.com/office/drawing/2010/main" xmlns="" val="0"/>
              </a:ext>
            </a:extLst>
          </a:blip>
          <a:srcRect l="27170" r="49384" b="14894"/>
          <a:stretch>
            <a:fillRect/>
          </a:stretch>
        </p:blipFill>
        <p:spPr bwMode="auto">
          <a:xfrm>
            <a:off x="19878" y="-715618"/>
            <a:ext cx="1779102" cy="7573617"/>
          </a:xfrm>
          <a:prstGeom prst="rect">
            <a:avLst/>
          </a:prstGeom>
          <a:noFill/>
          <a:effectLst>
            <a:glow rad="101600">
              <a:schemeClr val="bg1"/>
            </a:glow>
          </a:effectLst>
          <a:extLst>
            <a:ext uri="{909E8E84-426E-40DD-AFC4-6F175D3DCCD1}">
              <a14:hiddenFill xmlns:a14="http://schemas.microsoft.com/office/drawing/2010/main" xmlns="">
                <a:solidFill>
                  <a:srgbClr val="FFFFFF"/>
                </a:solidFill>
              </a14:hiddenFill>
            </a:ext>
          </a:extLst>
        </p:spPr>
      </p:pic>
      <p:grpSp>
        <p:nvGrpSpPr>
          <p:cNvPr id="17" name="Group 13"/>
          <p:cNvGrpSpPr>
            <a:grpSpLocks/>
          </p:cNvGrpSpPr>
          <p:nvPr/>
        </p:nvGrpSpPr>
        <p:grpSpPr bwMode="auto">
          <a:xfrm>
            <a:off x="1954692" y="6210300"/>
            <a:ext cx="7086600" cy="152400"/>
            <a:chOff x="1056" y="3960"/>
            <a:chExt cx="4464" cy="96"/>
          </a:xfrm>
        </p:grpSpPr>
        <p:sp>
          <p:nvSpPr>
            <p:cNvPr id="18" name="AutoShape 8"/>
            <p:cNvSpPr>
              <a:spLocks noChangeArrowheads="1"/>
            </p:cNvSpPr>
            <p:nvPr/>
          </p:nvSpPr>
          <p:spPr bwMode="auto">
            <a:xfrm>
              <a:off x="1056" y="3960"/>
              <a:ext cx="816" cy="96"/>
            </a:xfrm>
            <a:prstGeom prst="leftArrow">
              <a:avLst>
                <a:gd name="adj1" fmla="val 50000"/>
                <a:gd name="adj2" fmla="val 212500"/>
              </a:avLst>
            </a:prstGeom>
            <a:solidFill>
              <a:srgbClr val="FF7C80"/>
            </a:solidFill>
            <a:ln w="9525">
              <a:solidFill>
                <a:srgbClr val="FF7C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9" name="Rectangle 9"/>
            <p:cNvSpPr>
              <a:spLocks noChangeArrowheads="1"/>
            </p:cNvSpPr>
            <p:nvPr/>
          </p:nvSpPr>
          <p:spPr bwMode="auto">
            <a:xfrm>
              <a:off x="1824" y="3984"/>
              <a:ext cx="3696" cy="48"/>
            </a:xfrm>
            <a:prstGeom prst="rect">
              <a:avLst/>
            </a:prstGeom>
            <a:solidFill>
              <a:srgbClr val="FF7C80"/>
            </a:solidFill>
            <a:ln w="9525">
              <a:solidFill>
                <a:srgbClr val="FF7C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sp>
        <p:nvSpPr>
          <p:cNvPr id="14338" name="AutoShape 2"/>
          <p:cNvSpPr>
            <a:spLocks noChangeArrowheads="1"/>
          </p:cNvSpPr>
          <p:nvPr/>
        </p:nvSpPr>
        <p:spPr bwMode="auto">
          <a:xfrm>
            <a:off x="6057900" y="3581400"/>
            <a:ext cx="1676400" cy="1981200"/>
          </a:xfrm>
          <a:prstGeom prst="downArrow">
            <a:avLst>
              <a:gd name="adj1" fmla="val 50000"/>
              <a:gd name="adj2" fmla="val 29545"/>
            </a:avLst>
          </a:prstGeom>
          <a:solidFill>
            <a:srgbClr val="FF999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4340" name="Text Box 4"/>
          <p:cNvSpPr txBox="1">
            <a:spLocks noChangeArrowheads="1"/>
          </p:cNvSpPr>
          <p:nvPr/>
        </p:nvSpPr>
        <p:spPr bwMode="auto">
          <a:xfrm>
            <a:off x="1828800" y="4267200"/>
            <a:ext cx="2519363" cy="946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r>
              <a:rPr lang="en-US" sz="2800" b="1" i="1" dirty="0">
                <a:solidFill>
                  <a:schemeClr val="bg1"/>
                </a:solidFill>
                <a:effectLst>
                  <a:glow rad="101600">
                    <a:schemeClr val="tx1">
                      <a:alpha val="60000"/>
                    </a:schemeClr>
                  </a:glow>
                  <a:outerShdw blurRad="50800" dist="50800" dir="5400000" algn="ctr" rotWithShape="0">
                    <a:schemeClr val="tx1"/>
                  </a:outerShdw>
                </a:effectLst>
                <a:latin typeface="Arial" charset="0"/>
              </a:rPr>
              <a:t>Understand…</a:t>
            </a:r>
          </a:p>
          <a:p>
            <a:pPr>
              <a:buFontTx/>
              <a:buChar char="•"/>
            </a:pPr>
            <a:r>
              <a:rPr lang="en-US" sz="2800" b="1" dirty="0">
                <a:solidFill>
                  <a:schemeClr val="bg1"/>
                </a:solidFill>
                <a:effectLst>
                  <a:glow rad="101600">
                    <a:schemeClr val="tx1">
                      <a:alpha val="60000"/>
                    </a:schemeClr>
                  </a:glow>
                  <a:outerShdw blurRad="50800" dist="50800" dir="5400000" algn="ctr" rotWithShape="0">
                    <a:schemeClr val="tx1"/>
                  </a:outerShdw>
                </a:effectLst>
                <a:latin typeface="Arial" charset="0"/>
              </a:rPr>
              <a:t> What it is</a:t>
            </a:r>
          </a:p>
        </p:txBody>
      </p:sp>
      <p:sp>
        <p:nvSpPr>
          <p:cNvPr id="14341" name="Rectangle 5"/>
          <p:cNvSpPr>
            <a:spLocks noChangeArrowheads="1"/>
          </p:cNvSpPr>
          <p:nvPr/>
        </p:nvSpPr>
        <p:spPr bwMode="auto">
          <a:xfrm>
            <a:off x="5029200" y="3314700"/>
            <a:ext cx="3733800" cy="2499029"/>
          </a:xfrm>
          <a:prstGeom prst="rect">
            <a:avLst/>
          </a:prstGeom>
          <a:solidFill>
            <a:schemeClr val="bg1"/>
          </a:solidFill>
          <a:ln w="38100">
            <a:solidFill>
              <a:schemeClr val="tx1"/>
            </a:solidFill>
            <a:miter lim="800000"/>
            <a:headEnd/>
            <a:tailEnd/>
          </a:ln>
          <a:effectLst/>
          <a:extLst/>
        </p:spPr>
        <p:txBody>
          <a:bodyPr lIns="175945" tIns="86429" rIns="175945" bIns="86429">
            <a:spAutoFit/>
          </a:bodyPr>
          <a:lstStyle/>
          <a:p>
            <a:pPr defTabSz="1778000">
              <a:lnSpc>
                <a:spcPct val="95000"/>
              </a:lnSpc>
            </a:pPr>
            <a:r>
              <a:rPr lang="en-US" sz="2700" b="1" i="1" dirty="0">
                <a:latin typeface="Arial" charset="0"/>
              </a:rPr>
              <a:t>…the application of Bible truth to my life and circumstances so that I am more like Christ.</a:t>
            </a:r>
          </a:p>
          <a:p>
            <a:pPr algn="r" defTabSz="1778000">
              <a:lnSpc>
                <a:spcPct val="95000"/>
              </a:lnSpc>
            </a:pPr>
            <a:r>
              <a:rPr lang="en-US" b="1" i="1" dirty="0">
                <a:latin typeface="Arial" charset="0"/>
              </a:rPr>
              <a:t>  --</a:t>
            </a:r>
            <a:r>
              <a:rPr lang="en-US" b="1" i="1" dirty="0" smtClean="0">
                <a:latin typeface="Arial" charset="0"/>
              </a:rPr>
              <a:t>Ephesians </a:t>
            </a:r>
            <a:r>
              <a:rPr lang="en-US" b="1" i="1" dirty="0">
                <a:latin typeface="Arial" charset="0"/>
              </a:rPr>
              <a:t>4:11-13</a:t>
            </a:r>
          </a:p>
        </p:txBody>
      </p:sp>
      <p:sp>
        <p:nvSpPr>
          <p:cNvPr id="14342" name="WordArt 6"/>
          <p:cNvSpPr>
            <a:spLocks noChangeArrowheads="1" noChangeShapeType="1" noTextEdit="1"/>
          </p:cNvSpPr>
          <p:nvPr/>
        </p:nvSpPr>
        <p:spPr bwMode="auto">
          <a:xfrm>
            <a:off x="5257800" y="2590800"/>
            <a:ext cx="3276600" cy="571500"/>
          </a:xfrm>
          <a:prstGeom prst="rect">
            <a:avLst/>
          </a:prstGeom>
          <a:extLst>
            <a:ext uri="{91240B29-F687-4F45-9708-019B960494DF}">
              <a14:hiddenLine xmlns:a14="http://schemas.microsoft.com/office/drawing/2010/main" xmlns="" w="9525">
                <a:solidFill>
                  <a:srgbClr val="000000"/>
                </a:solidFill>
                <a:round/>
                <a:headEnd/>
                <a:tailEnd/>
              </a14:hiddenLine>
            </a:ext>
          </a:extLst>
        </p:spPr>
        <p:txBody>
          <a:bodyPr wrap="none" numCol="1" fromWordArt="1">
            <a:prstTxWarp prst="textPlain">
              <a:avLst>
                <a:gd name="adj" fmla="val 50000"/>
              </a:avLst>
            </a:prstTxWarp>
          </a:bodyPr>
          <a:lstStyle/>
          <a:p>
            <a:pPr algn="ctr"/>
            <a:r>
              <a:rPr lang="en-US" sz="3600" b="1" i="1" kern="10">
                <a:gradFill rotWithShape="0">
                  <a:gsLst>
                    <a:gs pos="0">
                      <a:srgbClr val="FFFF00"/>
                    </a:gs>
                    <a:gs pos="100000">
                      <a:srgbClr val="FF9933"/>
                    </a:gs>
                  </a:gsLst>
                  <a:path path="rect">
                    <a:fillToRect l="50000" t="50000" r="50000" b="50000"/>
                  </a:path>
                </a:gradFill>
                <a:effectLst>
                  <a:glow rad="101600">
                    <a:schemeClr val="tx1">
                      <a:alpha val="60000"/>
                    </a:schemeClr>
                  </a:glow>
                  <a:outerShdw dist="35921" dir="2700000" algn="ctr" rotWithShape="0">
                    <a:schemeClr val="tx1"/>
                  </a:outerShdw>
                </a:effectLst>
                <a:latin typeface="Bangle"/>
              </a:rPr>
              <a:t>EDIFICATION</a:t>
            </a:r>
          </a:p>
        </p:txBody>
      </p:sp>
      <p:sp>
        <p:nvSpPr>
          <p:cNvPr id="14346" name="WordArt 10"/>
          <p:cNvSpPr>
            <a:spLocks noChangeArrowheads="1" noChangeShapeType="1" noTextEdit="1"/>
          </p:cNvSpPr>
          <p:nvPr/>
        </p:nvSpPr>
        <p:spPr bwMode="auto">
          <a:xfrm>
            <a:off x="5257800" y="5981700"/>
            <a:ext cx="3276600" cy="571500"/>
          </a:xfrm>
          <a:prstGeom prst="rect">
            <a:avLst/>
          </a:prstGeom>
          <a:extLst>
            <a:ext uri="{91240B29-F687-4F45-9708-019B960494DF}">
              <a14:hiddenLine xmlns:a14="http://schemas.microsoft.com/office/drawing/2010/main" xmlns="" w="9525">
                <a:solidFill>
                  <a:srgbClr val="000000"/>
                </a:solidFill>
                <a:round/>
                <a:headEnd/>
                <a:tailEnd/>
              </a14:hiddenLine>
            </a:ext>
          </a:extLst>
        </p:spPr>
        <p:txBody>
          <a:bodyPr wrap="none" numCol="1" fromWordArt="1">
            <a:prstTxWarp prst="textPlain">
              <a:avLst>
                <a:gd name="adj" fmla="val 50000"/>
              </a:avLst>
            </a:prstTxWarp>
          </a:bodyPr>
          <a:lstStyle/>
          <a:p>
            <a:pPr algn="ctr"/>
            <a:r>
              <a:rPr lang="en-US" sz="3600" b="1" i="1" kern="10">
                <a:gradFill rotWithShape="0">
                  <a:gsLst>
                    <a:gs pos="0">
                      <a:srgbClr val="FFFF00"/>
                    </a:gs>
                    <a:gs pos="100000">
                      <a:srgbClr val="FF9933"/>
                    </a:gs>
                  </a:gsLst>
                  <a:path path="rect">
                    <a:fillToRect l="50000" t="50000" r="50000" b="50000"/>
                  </a:path>
                </a:gradFill>
                <a:effectLst>
                  <a:glow rad="101600">
                    <a:schemeClr val="tx1">
                      <a:alpha val="60000"/>
                    </a:schemeClr>
                  </a:glow>
                  <a:outerShdw dist="35921" dir="2700000" algn="ctr" rotWithShape="0">
                    <a:schemeClr val="tx1"/>
                  </a:outerShdw>
                </a:effectLst>
                <a:latin typeface="Bangle"/>
              </a:rPr>
              <a:t>BUILDING UP</a:t>
            </a:r>
          </a:p>
        </p:txBody>
      </p:sp>
      <p:sp>
        <p:nvSpPr>
          <p:cNvPr id="14347" name="Rectangle 11"/>
          <p:cNvSpPr>
            <a:spLocks noChangeArrowheads="1"/>
          </p:cNvSpPr>
          <p:nvPr/>
        </p:nvSpPr>
        <p:spPr bwMode="auto">
          <a:xfrm>
            <a:off x="1828800" y="5105400"/>
            <a:ext cx="4572000"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a:spcBef>
                <a:spcPct val="50000"/>
              </a:spcBef>
              <a:buFontTx/>
              <a:buChar char="•"/>
            </a:pPr>
            <a:r>
              <a:rPr lang="en-US" sz="2800" b="1" dirty="0">
                <a:solidFill>
                  <a:schemeClr val="bg1"/>
                </a:solidFill>
                <a:effectLst>
                  <a:glow rad="101600">
                    <a:schemeClr val="tx1">
                      <a:alpha val="60000"/>
                    </a:schemeClr>
                  </a:glow>
                  <a:outerShdw blurRad="50800" dist="50800" dir="5400000" algn="ctr" rotWithShape="0">
                    <a:schemeClr val="tx1"/>
                  </a:outerShdw>
                </a:effectLst>
                <a:latin typeface="Arial" charset="0"/>
              </a:rPr>
              <a:t> Its power</a:t>
            </a:r>
          </a:p>
        </p:txBody>
      </p:sp>
      <p:sp>
        <p:nvSpPr>
          <p:cNvPr id="14348" name="Text Box 12"/>
          <p:cNvSpPr txBox="1">
            <a:spLocks noChangeArrowheads="1"/>
          </p:cNvSpPr>
          <p:nvPr/>
        </p:nvSpPr>
        <p:spPr bwMode="auto">
          <a:xfrm>
            <a:off x="1828800" y="304800"/>
            <a:ext cx="6045200" cy="18002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r>
              <a:rPr lang="en-US" sz="2800" b="1" i="1" dirty="0">
                <a:solidFill>
                  <a:schemeClr val="bg1"/>
                </a:solidFill>
                <a:effectLst>
                  <a:glow rad="101600">
                    <a:schemeClr val="tx1">
                      <a:alpha val="60000"/>
                    </a:schemeClr>
                  </a:glow>
                  <a:outerShdw blurRad="50800" dist="50800" dir="5400000" algn="ctr" rotWithShape="0">
                    <a:schemeClr val="tx1"/>
                  </a:outerShdw>
                </a:effectLst>
                <a:latin typeface="Arial" charset="0"/>
              </a:rPr>
              <a:t>What You Can Do…</a:t>
            </a:r>
          </a:p>
          <a:p>
            <a:pPr>
              <a:buFontTx/>
              <a:buChar char="•"/>
            </a:pPr>
            <a:r>
              <a:rPr lang="en-US" sz="2800" b="1" dirty="0">
                <a:solidFill>
                  <a:schemeClr val="bg1"/>
                </a:solidFill>
                <a:effectLst>
                  <a:glow rad="101600">
                    <a:schemeClr val="tx1">
                      <a:alpha val="60000"/>
                    </a:schemeClr>
                  </a:glow>
                  <a:outerShdw blurRad="50800" dist="50800" dir="5400000" algn="ctr" rotWithShape="0">
                    <a:schemeClr val="tx1"/>
                  </a:outerShdw>
                </a:effectLst>
                <a:latin typeface="Arial" charset="0"/>
              </a:rPr>
              <a:t> Demand quality worship services</a:t>
            </a:r>
          </a:p>
          <a:p>
            <a:pPr>
              <a:buFontTx/>
              <a:buChar char="•"/>
            </a:pPr>
            <a:r>
              <a:rPr lang="en-US" sz="2800" b="1" dirty="0">
                <a:solidFill>
                  <a:schemeClr val="bg1"/>
                </a:solidFill>
                <a:effectLst>
                  <a:glow rad="101600">
                    <a:schemeClr val="tx1">
                      <a:alpha val="60000"/>
                    </a:schemeClr>
                  </a:glow>
                  <a:outerShdw blurRad="50800" dist="50800" dir="5400000" algn="ctr" rotWithShape="0">
                    <a:schemeClr val="tx1"/>
                  </a:outerShdw>
                </a:effectLst>
                <a:latin typeface="Arial" charset="0"/>
              </a:rPr>
              <a:t> Demand quality Bible classes</a:t>
            </a:r>
          </a:p>
          <a:p>
            <a:pPr>
              <a:buFontTx/>
              <a:buChar char="•"/>
            </a:pPr>
            <a:r>
              <a:rPr lang="en-US" sz="2800" b="1" dirty="0">
                <a:solidFill>
                  <a:schemeClr val="bg1"/>
                </a:solidFill>
                <a:effectLst>
                  <a:glow rad="101600">
                    <a:schemeClr val="tx1">
                      <a:alpha val="60000"/>
                    </a:schemeClr>
                  </a:glow>
                  <a:outerShdw blurRad="50800" dist="50800" dir="5400000" algn="ctr" rotWithShape="0">
                    <a:schemeClr val="tx1"/>
                  </a:outerShdw>
                </a:effectLst>
                <a:latin typeface="Arial" charset="0"/>
              </a:rPr>
              <a:t> Demand something of yourself</a:t>
            </a:r>
          </a:p>
        </p:txBody>
      </p:sp>
      <p:sp>
        <p:nvSpPr>
          <p:cNvPr id="14349" name="Text Box 13"/>
          <p:cNvSpPr txBox="1">
            <a:spLocks noChangeArrowheads="1"/>
          </p:cNvSpPr>
          <p:nvPr/>
        </p:nvSpPr>
        <p:spPr bwMode="auto">
          <a:xfrm>
            <a:off x="1828800" y="2286000"/>
            <a:ext cx="3190875" cy="18002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r>
              <a:rPr lang="en-US" sz="2800" b="1" i="1" dirty="0">
                <a:solidFill>
                  <a:schemeClr val="bg1"/>
                </a:solidFill>
                <a:effectLst>
                  <a:glow rad="101600">
                    <a:schemeClr val="tx1">
                      <a:alpha val="60000"/>
                    </a:schemeClr>
                  </a:glow>
                  <a:outerShdw blurRad="50800" dist="50800" dir="5400000" algn="ctr" rotWithShape="0">
                    <a:schemeClr val="tx1"/>
                  </a:outerShdw>
                </a:effectLst>
                <a:latin typeface="Arial" charset="0"/>
              </a:rPr>
              <a:t>Three</a:t>
            </a:r>
            <a:r>
              <a:rPr lang="en-US" sz="2800" b="1" i="1" dirty="0">
                <a:solidFill>
                  <a:schemeClr val="bg1"/>
                </a:solidFill>
                <a:latin typeface="Arial" charset="0"/>
              </a:rPr>
              <a:t> </a:t>
            </a:r>
            <a:r>
              <a:rPr lang="en-US" sz="2800" b="1" i="1" dirty="0">
                <a:solidFill>
                  <a:schemeClr val="bg1"/>
                </a:solidFill>
                <a:effectLst>
                  <a:glow rad="101600">
                    <a:schemeClr val="tx1">
                      <a:alpha val="60000"/>
                    </a:schemeClr>
                  </a:glow>
                  <a:outerShdw blurRad="50800" dist="50800" dir="5400000" algn="ctr" rotWithShape="0">
                    <a:schemeClr val="tx1"/>
                  </a:outerShdw>
                </a:effectLst>
                <a:latin typeface="Arial" charset="0"/>
              </a:rPr>
              <a:t>Elements…</a:t>
            </a:r>
          </a:p>
          <a:p>
            <a:pPr>
              <a:buFontTx/>
              <a:buChar char="•"/>
            </a:pPr>
            <a:r>
              <a:rPr lang="en-US" sz="2800" b="1" dirty="0">
                <a:solidFill>
                  <a:schemeClr val="bg1"/>
                </a:solidFill>
                <a:effectLst>
                  <a:glow rad="101600">
                    <a:schemeClr val="tx1">
                      <a:alpha val="60000"/>
                    </a:schemeClr>
                  </a:glow>
                  <a:outerShdw blurRad="50800" dist="50800" dir="5400000" algn="ctr" rotWithShape="0">
                    <a:schemeClr val="tx1"/>
                  </a:outerShdw>
                </a:effectLst>
                <a:latin typeface="Arial" charset="0"/>
              </a:rPr>
              <a:t> Truth</a:t>
            </a:r>
          </a:p>
          <a:p>
            <a:pPr>
              <a:buFontTx/>
              <a:buChar char="•"/>
            </a:pPr>
            <a:r>
              <a:rPr lang="en-US" sz="2800" b="1" dirty="0">
                <a:solidFill>
                  <a:schemeClr val="bg1"/>
                </a:solidFill>
                <a:effectLst>
                  <a:glow rad="101600">
                    <a:schemeClr val="tx1">
                      <a:alpha val="60000"/>
                    </a:schemeClr>
                  </a:glow>
                  <a:outerShdw blurRad="50800" dist="50800" dir="5400000" algn="ctr" rotWithShape="0">
                    <a:schemeClr val="tx1"/>
                  </a:outerShdw>
                </a:effectLst>
                <a:latin typeface="Arial" charset="0"/>
              </a:rPr>
              <a:t> Motivation</a:t>
            </a:r>
          </a:p>
          <a:p>
            <a:pPr>
              <a:buFontTx/>
              <a:buChar char="•"/>
            </a:pPr>
            <a:r>
              <a:rPr lang="en-US" sz="2800" b="1" dirty="0">
                <a:solidFill>
                  <a:schemeClr val="bg1"/>
                </a:solidFill>
                <a:effectLst>
                  <a:glow rad="101600">
                    <a:schemeClr val="tx1">
                      <a:alpha val="60000"/>
                    </a:schemeClr>
                  </a:glow>
                  <a:outerShdw blurRad="50800" dist="50800" dir="5400000" algn="ctr" rotWithShape="0">
                    <a:schemeClr val="tx1"/>
                  </a:outerShdw>
                </a:effectLst>
                <a:latin typeface="Arial" charset="0"/>
              </a:rPr>
              <a:t> Equipping</a:t>
            </a:r>
          </a:p>
        </p:txBody>
      </p:sp>
      <p:sp>
        <p:nvSpPr>
          <p:cNvPr id="14350" name="Rectangle 14"/>
          <p:cNvSpPr>
            <a:spLocks noChangeArrowheads="1"/>
          </p:cNvSpPr>
          <p:nvPr/>
        </p:nvSpPr>
        <p:spPr bwMode="auto">
          <a:xfrm>
            <a:off x="1828800" y="5562600"/>
            <a:ext cx="3135313"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pPr>
              <a:buFontTx/>
              <a:buChar char="•"/>
            </a:pPr>
            <a:r>
              <a:rPr lang="en-US" sz="2800" b="1" dirty="0">
                <a:solidFill>
                  <a:schemeClr val="bg1"/>
                </a:solidFill>
                <a:effectLst>
                  <a:glow rad="101600">
                    <a:schemeClr val="tx1">
                      <a:alpha val="60000"/>
                    </a:schemeClr>
                  </a:glow>
                  <a:outerShdw blurRad="50800" dist="50800" dir="5400000" algn="ctr" rotWithShape="0">
                    <a:schemeClr val="tx1"/>
                  </a:outerShdw>
                </a:effectLst>
                <a:latin typeface="Arial" charset="0"/>
              </a:rPr>
              <a:t> It is the solution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3" fill="hold" grpId="0" nodeType="afterEffect">
                                  <p:stCondLst>
                                    <p:cond delay="0"/>
                                  </p:stCondLst>
                                  <p:childTnLst>
                                    <p:set>
                                      <p:cBhvr>
                                        <p:cTn id="6" dur="1" fill="hold">
                                          <p:stCondLst>
                                            <p:cond delay="0"/>
                                          </p:stCondLst>
                                        </p:cTn>
                                        <p:tgtEl>
                                          <p:spTgt spid="14350"/>
                                        </p:tgtEl>
                                        <p:attrNameLst>
                                          <p:attrName>style.visibility</p:attrName>
                                        </p:attrNameLst>
                                      </p:cBhvr>
                                      <p:to>
                                        <p:strVal val="visible"/>
                                      </p:to>
                                    </p:set>
                                    <p:anim calcmode="lin" valueType="num">
                                      <p:cBhvr additive="base">
                                        <p:cTn id="7" dur="500" fill="hold"/>
                                        <p:tgtEl>
                                          <p:spTgt spid="14350"/>
                                        </p:tgtEl>
                                        <p:attrNameLst>
                                          <p:attrName>ppt_x</p:attrName>
                                        </p:attrNameLst>
                                      </p:cBhvr>
                                      <p:tavLst>
                                        <p:tav tm="0">
                                          <p:val>
                                            <p:strVal val="1+#ppt_w/2"/>
                                          </p:val>
                                        </p:tav>
                                        <p:tav tm="100000">
                                          <p:val>
                                            <p:strVal val="#ppt_x"/>
                                          </p:val>
                                        </p:tav>
                                      </p:tavLst>
                                    </p:anim>
                                    <p:anim calcmode="lin" valueType="num">
                                      <p:cBhvr additive="base">
                                        <p:cTn id="8" dur="500" fill="hold"/>
                                        <p:tgtEl>
                                          <p:spTgt spid="14350"/>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4349">
                                            <p:txEl>
                                              <p:pRg st="0" end="0"/>
                                            </p:txEl>
                                          </p:spTgt>
                                        </p:tgtEl>
                                        <p:attrNameLst>
                                          <p:attrName>style.visibility</p:attrName>
                                        </p:attrNameLst>
                                      </p:cBhvr>
                                      <p:to>
                                        <p:strVal val="visible"/>
                                      </p:to>
                                    </p:set>
                                    <p:anim calcmode="lin" valueType="num">
                                      <p:cBhvr additive="base">
                                        <p:cTn id="13" dur="500" fill="hold"/>
                                        <p:tgtEl>
                                          <p:spTgt spid="14349">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434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4349">
                                            <p:txEl>
                                              <p:pRg st="1" end="1"/>
                                            </p:txEl>
                                          </p:spTgt>
                                        </p:tgtEl>
                                        <p:attrNameLst>
                                          <p:attrName>style.visibility</p:attrName>
                                        </p:attrNameLst>
                                      </p:cBhvr>
                                      <p:to>
                                        <p:strVal val="visible"/>
                                      </p:to>
                                    </p:set>
                                    <p:anim calcmode="lin" valueType="num">
                                      <p:cBhvr additive="base">
                                        <p:cTn id="19" dur="500" fill="hold"/>
                                        <p:tgtEl>
                                          <p:spTgt spid="14349">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434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4349">
                                            <p:txEl>
                                              <p:pRg st="2" end="2"/>
                                            </p:txEl>
                                          </p:spTgt>
                                        </p:tgtEl>
                                        <p:attrNameLst>
                                          <p:attrName>style.visibility</p:attrName>
                                        </p:attrNameLst>
                                      </p:cBhvr>
                                      <p:to>
                                        <p:strVal val="visible"/>
                                      </p:to>
                                    </p:set>
                                    <p:anim calcmode="lin" valueType="num">
                                      <p:cBhvr additive="base">
                                        <p:cTn id="25" dur="500" fill="hold"/>
                                        <p:tgtEl>
                                          <p:spTgt spid="14349">
                                            <p:txEl>
                                              <p:pRg st="2" end="2"/>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434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4349">
                                            <p:txEl>
                                              <p:pRg st="3" end="3"/>
                                            </p:txEl>
                                          </p:spTgt>
                                        </p:tgtEl>
                                        <p:attrNameLst>
                                          <p:attrName>style.visibility</p:attrName>
                                        </p:attrNameLst>
                                      </p:cBhvr>
                                      <p:to>
                                        <p:strVal val="visible"/>
                                      </p:to>
                                    </p:set>
                                    <p:anim calcmode="lin" valueType="num">
                                      <p:cBhvr additive="base">
                                        <p:cTn id="31" dur="500" fill="hold"/>
                                        <p:tgtEl>
                                          <p:spTgt spid="14349">
                                            <p:txEl>
                                              <p:pRg st="3" end="3"/>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434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6" fill="hold" grpId="0" nodeType="clickEffect">
                                  <p:stCondLst>
                                    <p:cond delay="0"/>
                                  </p:stCondLst>
                                  <p:childTnLst>
                                    <p:set>
                                      <p:cBhvr>
                                        <p:cTn id="36" dur="1" fill="hold">
                                          <p:stCondLst>
                                            <p:cond delay="0"/>
                                          </p:stCondLst>
                                        </p:cTn>
                                        <p:tgtEl>
                                          <p:spTgt spid="14348">
                                            <p:txEl>
                                              <p:pRg st="0" end="0"/>
                                            </p:txEl>
                                          </p:spTgt>
                                        </p:tgtEl>
                                        <p:attrNameLst>
                                          <p:attrName>style.visibility</p:attrName>
                                        </p:attrNameLst>
                                      </p:cBhvr>
                                      <p:to>
                                        <p:strVal val="visible"/>
                                      </p:to>
                                    </p:set>
                                    <p:anim calcmode="lin" valueType="num">
                                      <p:cBhvr additive="base">
                                        <p:cTn id="37" dur="500" fill="hold"/>
                                        <p:tgtEl>
                                          <p:spTgt spid="14348">
                                            <p:txEl>
                                              <p:pRg st="0" end="0"/>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434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6" fill="hold" grpId="0" nodeType="clickEffect">
                                  <p:stCondLst>
                                    <p:cond delay="0"/>
                                  </p:stCondLst>
                                  <p:childTnLst>
                                    <p:set>
                                      <p:cBhvr>
                                        <p:cTn id="42" dur="1" fill="hold">
                                          <p:stCondLst>
                                            <p:cond delay="0"/>
                                          </p:stCondLst>
                                        </p:cTn>
                                        <p:tgtEl>
                                          <p:spTgt spid="14348">
                                            <p:txEl>
                                              <p:pRg st="1" end="1"/>
                                            </p:txEl>
                                          </p:spTgt>
                                        </p:tgtEl>
                                        <p:attrNameLst>
                                          <p:attrName>style.visibility</p:attrName>
                                        </p:attrNameLst>
                                      </p:cBhvr>
                                      <p:to>
                                        <p:strVal val="visible"/>
                                      </p:to>
                                    </p:set>
                                    <p:anim calcmode="lin" valueType="num">
                                      <p:cBhvr additive="base">
                                        <p:cTn id="43" dur="500" fill="hold"/>
                                        <p:tgtEl>
                                          <p:spTgt spid="14348">
                                            <p:txEl>
                                              <p:pRg st="1" end="1"/>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1434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6" fill="hold" grpId="0" nodeType="clickEffect">
                                  <p:stCondLst>
                                    <p:cond delay="0"/>
                                  </p:stCondLst>
                                  <p:childTnLst>
                                    <p:set>
                                      <p:cBhvr>
                                        <p:cTn id="48" dur="1" fill="hold">
                                          <p:stCondLst>
                                            <p:cond delay="0"/>
                                          </p:stCondLst>
                                        </p:cTn>
                                        <p:tgtEl>
                                          <p:spTgt spid="14348">
                                            <p:txEl>
                                              <p:pRg st="2" end="2"/>
                                            </p:txEl>
                                          </p:spTgt>
                                        </p:tgtEl>
                                        <p:attrNameLst>
                                          <p:attrName>style.visibility</p:attrName>
                                        </p:attrNameLst>
                                      </p:cBhvr>
                                      <p:to>
                                        <p:strVal val="visible"/>
                                      </p:to>
                                    </p:set>
                                    <p:anim calcmode="lin" valueType="num">
                                      <p:cBhvr additive="base">
                                        <p:cTn id="49" dur="500" fill="hold"/>
                                        <p:tgtEl>
                                          <p:spTgt spid="14348">
                                            <p:txEl>
                                              <p:pRg st="2" end="2"/>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1434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6" fill="hold" grpId="0" nodeType="clickEffect">
                                  <p:stCondLst>
                                    <p:cond delay="0"/>
                                  </p:stCondLst>
                                  <p:childTnLst>
                                    <p:set>
                                      <p:cBhvr>
                                        <p:cTn id="54" dur="1" fill="hold">
                                          <p:stCondLst>
                                            <p:cond delay="0"/>
                                          </p:stCondLst>
                                        </p:cTn>
                                        <p:tgtEl>
                                          <p:spTgt spid="14348">
                                            <p:txEl>
                                              <p:pRg st="3" end="3"/>
                                            </p:txEl>
                                          </p:spTgt>
                                        </p:tgtEl>
                                        <p:attrNameLst>
                                          <p:attrName>style.visibility</p:attrName>
                                        </p:attrNameLst>
                                      </p:cBhvr>
                                      <p:to>
                                        <p:strVal val="visible"/>
                                      </p:to>
                                    </p:set>
                                    <p:anim calcmode="lin" valueType="num">
                                      <p:cBhvr additive="base">
                                        <p:cTn id="55" dur="500" fill="hold"/>
                                        <p:tgtEl>
                                          <p:spTgt spid="14348">
                                            <p:txEl>
                                              <p:pRg st="3" end="3"/>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1434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8" grpId="0" build="p" autoUpdateAnimBg="0"/>
      <p:bldP spid="14349" grpId="0" build="p" autoUpdateAnimBg="0"/>
      <p:bldP spid="14350" grpId="0" autoUpdateAnimBg="0"/>
    </p:bldLst>
  </p:timing>
</p:sld>
</file>

<file path=ppt/theme/theme1.xml><?xml version="1.0" encoding="utf-8"?>
<a:theme xmlns:a="http://schemas.openxmlformats.org/drawingml/2006/main" name="building">
  <a:themeElements>
    <a:clrScheme name="building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uilding">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uilding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uilding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uilding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uilding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uilding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uilding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uilding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33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Lithograph" pitchFamily="82" charset="0"/>
          </a:defRPr>
        </a:defPPr>
      </a:lstStyle>
    </a:spDef>
    <a:lnDef>
      <a:spPr bwMode="auto">
        <a:xfrm>
          <a:off x="0" y="0"/>
          <a:ext cx="1" cy="1"/>
        </a:xfrm>
        <a:custGeom>
          <a:avLst/>
          <a:gdLst/>
          <a:ahLst/>
          <a:cxnLst/>
          <a:rect l="0" t="0" r="0" b="0"/>
          <a:pathLst/>
        </a:custGeom>
        <a:solidFill>
          <a:srgbClr val="FF33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Lithograph" pitchFamily="82"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C:\WINDOWS\Application Data\Microsoft\Templates\Templates 4\building.pot</Template>
  <TotalTime>7085</TotalTime>
  <Words>189</Words>
  <Application>Microsoft Office PowerPoint</Application>
  <PresentationFormat>On-screen Show (4:3)</PresentationFormat>
  <Paragraphs>33</Paragraphs>
  <Slides>5</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vt:i4>
      </vt:variant>
    </vt:vector>
  </HeadingPairs>
  <TitlesOfParts>
    <vt:vector size="12" baseType="lpstr">
      <vt:lpstr>Arial</vt:lpstr>
      <vt:lpstr>Lithograph</vt:lpstr>
      <vt:lpstr>Times New Roman</vt:lpstr>
      <vt:lpstr>Bangle</vt:lpstr>
      <vt:lpstr>Calibri</vt:lpstr>
      <vt:lpstr>building</vt:lpstr>
      <vt:lpstr>Default Design</vt:lpstr>
      <vt:lpstr>Slide 1</vt:lpstr>
      <vt:lpstr>Slide 2</vt:lpstr>
      <vt:lpstr>Slide 3</vt:lpstr>
      <vt:lpstr>Slide 4</vt:lpstr>
      <vt:lpstr>Slide 5</vt:lpstr>
    </vt:vector>
  </TitlesOfParts>
  <Company>Dowlen Road Church of Christ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Max Dawson</dc:creator>
  <cp:lastModifiedBy>Rick</cp:lastModifiedBy>
  <cp:revision>22</cp:revision>
  <dcterms:created xsi:type="dcterms:W3CDTF">2001-06-29T16:43:44Z</dcterms:created>
  <dcterms:modified xsi:type="dcterms:W3CDTF">2014-04-19T15:48:07Z</dcterms:modified>
</cp:coreProperties>
</file>