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15" r:id="rId1"/>
    <p:sldMasterId id="2147484817" r:id="rId2"/>
  </p:sldMasterIdLst>
  <p:notesMasterIdLst>
    <p:notesMasterId r:id="rId5"/>
  </p:notesMasterIdLst>
  <p:handoutMasterIdLst>
    <p:handoutMasterId r:id="rId6"/>
  </p:handoutMasterIdLst>
  <p:sldIdLst>
    <p:sldId id="8033" r:id="rId3"/>
    <p:sldId id="8034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FF"/>
    <a:srgbClr val="CC00CC"/>
    <a:srgbClr val="FF99FF"/>
    <a:srgbClr val="333333"/>
    <a:srgbClr val="B2B2B2"/>
    <a:srgbClr val="000099"/>
    <a:srgbClr val="800000"/>
    <a:srgbClr val="1C1C1C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96" autoAdjust="0"/>
    <p:restoredTop sz="86420" autoAdjust="0"/>
  </p:normalViewPr>
  <p:slideViewPr>
    <p:cSldViewPr>
      <p:cViewPr varScale="1">
        <p:scale>
          <a:sx n="114" d="100"/>
          <a:sy n="114" d="100"/>
        </p:scale>
        <p:origin x="-17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184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0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037946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1" tIns="46576" rIns="93151" bIns="46576" numCol="1" anchor="t" anchorCtr="0" compatLnSpc="1">
            <a:prstTxWarp prst="textNoShape">
              <a:avLst/>
            </a:prstTxWarp>
          </a:bodyPr>
          <a:lstStyle>
            <a:lvl1pPr defTabSz="93136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873" y="3"/>
            <a:ext cx="3037946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1" tIns="46576" rIns="93151" bIns="46576" numCol="1" anchor="t" anchorCtr="0" compatLnSpc="1">
            <a:prstTxWarp prst="textNoShape">
              <a:avLst/>
            </a:prstTxWarp>
          </a:bodyPr>
          <a:lstStyle>
            <a:lvl1pPr algn="r" defTabSz="93136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474"/>
            <a:ext cx="3037946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1" tIns="46576" rIns="93151" bIns="46576" numCol="1" anchor="b" anchorCtr="0" compatLnSpc="1">
            <a:prstTxWarp prst="textNoShape">
              <a:avLst/>
            </a:prstTxWarp>
          </a:bodyPr>
          <a:lstStyle>
            <a:lvl1pPr defTabSz="93136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873" y="8830474"/>
            <a:ext cx="3037946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1" tIns="46576" rIns="93151" bIns="46576" numCol="1" anchor="b" anchorCtr="0" compatLnSpc="1">
            <a:prstTxWarp prst="textNoShape">
              <a:avLst/>
            </a:prstTxWarp>
          </a:bodyPr>
          <a:lstStyle>
            <a:lvl1pPr algn="r" defTabSz="931365">
              <a:defRPr sz="1200"/>
            </a:lvl1pPr>
          </a:lstStyle>
          <a:p>
            <a:pPr>
              <a:defRPr/>
            </a:pPr>
            <a:fld id="{036BE8F2-B6F4-44A8-9D9C-E0F54009D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93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037946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1" tIns="46576" rIns="93151" bIns="46576" numCol="1" anchor="t" anchorCtr="0" compatLnSpc="1">
            <a:prstTxWarp prst="textNoShape">
              <a:avLst/>
            </a:prstTxWarp>
          </a:bodyPr>
          <a:lstStyle>
            <a:lvl1pPr defTabSz="93136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873" y="3"/>
            <a:ext cx="3037946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1" tIns="46576" rIns="93151" bIns="46576" numCol="1" anchor="t" anchorCtr="0" compatLnSpc="1">
            <a:prstTxWarp prst="textNoShape">
              <a:avLst/>
            </a:prstTxWarp>
          </a:bodyPr>
          <a:lstStyle>
            <a:lvl1pPr algn="r" defTabSz="93136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5240"/>
            <a:ext cx="5607053" cy="418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1" tIns="46576" rIns="93151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474"/>
            <a:ext cx="3037946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1" tIns="46576" rIns="93151" bIns="46576" numCol="1" anchor="b" anchorCtr="0" compatLnSpc="1">
            <a:prstTxWarp prst="textNoShape">
              <a:avLst/>
            </a:prstTxWarp>
          </a:bodyPr>
          <a:lstStyle>
            <a:lvl1pPr defTabSz="93136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873" y="8830474"/>
            <a:ext cx="3037946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1" tIns="46576" rIns="93151" bIns="46576" numCol="1" anchor="b" anchorCtr="0" compatLnSpc="1">
            <a:prstTxWarp prst="textNoShape">
              <a:avLst/>
            </a:prstTxWarp>
          </a:bodyPr>
          <a:lstStyle>
            <a:lvl1pPr algn="r" defTabSz="931365">
              <a:defRPr sz="1200"/>
            </a:lvl1pPr>
          </a:lstStyle>
          <a:p>
            <a:pPr>
              <a:defRPr/>
            </a:pPr>
            <a:fld id="{1CD5DC1E-3581-4A44-B2B0-813D97C16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83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4/30/14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40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4/30/14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16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A47DADC-55EA-4839-91C8-5BCC0EC06F5C}" type="datetime1">
              <a:rPr lang="en-US" smtClean="0">
                <a:solidFill>
                  <a:prstClr val="white">
                    <a:alpha val="50000"/>
                  </a:prstClr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4/30/14</a:t>
            </a:fld>
            <a:endParaRPr lang="en-US" dirty="0">
              <a:solidFill>
                <a:prstClr val="white">
                  <a:alpha val="50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E8079A4-7AA8-4A4F-87E2-7781EC5097DD}" type="slidenum">
              <a:rPr lang="en-US" smtClean="0">
                <a:solidFill>
                  <a:prstClr val="white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0076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816" r:id="rId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A47DADC-55EA-4839-91C8-5BCC0EC06F5C}" type="datetime1">
              <a:rPr lang="en-US" smtClean="0">
                <a:solidFill>
                  <a:prstClr val="white">
                    <a:alpha val="50000"/>
                  </a:prstClr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4/30/14</a:t>
            </a:fld>
            <a:endParaRPr lang="en-US" dirty="0">
              <a:solidFill>
                <a:prstClr val="white">
                  <a:alpha val="50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E8079A4-7AA8-4A4F-87E2-7781EC5097DD}" type="slidenum">
              <a:rPr lang="en-US" smtClean="0">
                <a:solidFill>
                  <a:prstClr val="white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33734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818" r:id="rId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1405374"/>
            <a:ext cx="7695361" cy="25950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DANIEL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111625"/>
            <a:ext cx="7315200" cy="219953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No </a:t>
            </a:r>
            <a:r>
              <a:rPr lang="en-US" sz="4400" dirty="0"/>
              <a:t>Compromise</a:t>
            </a:r>
          </a:p>
        </p:txBody>
      </p:sp>
    </p:spTree>
    <p:extLst>
      <p:ext uri="{BB962C8B-B14F-4D97-AF65-F5344CB8AC3E}">
        <p14:creationId xmlns:p14="http://schemas.microsoft.com/office/powerpoint/2010/main" val="2461159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5270"/>
            <a:ext cx="7315200" cy="1154097"/>
          </a:xfrm>
        </p:spPr>
        <p:txBody>
          <a:bodyPr/>
          <a:lstStyle/>
          <a:p>
            <a:r>
              <a:rPr lang="en-US" dirty="0" smtClean="0"/>
              <a:t>DANIEL – No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96846"/>
            <a:ext cx="7315200" cy="503415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Introduction </a:t>
            </a:r>
          </a:p>
          <a:p>
            <a:endParaRPr lang="en-US" sz="2800" dirty="0" smtClean="0"/>
          </a:p>
          <a:p>
            <a:r>
              <a:rPr lang="en-US" sz="2800" dirty="0" smtClean="0"/>
              <a:t>Daniel made a commitment</a:t>
            </a:r>
          </a:p>
          <a:p>
            <a:endParaRPr lang="en-US" sz="2800" dirty="0" smtClean="0"/>
          </a:p>
          <a:p>
            <a:r>
              <a:rPr lang="en-US" sz="2800" dirty="0" smtClean="0"/>
              <a:t>Daniel guarded his character</a:t>
            </a:r>
          </a:p>
          <a:p>
            <a:endParaRPr lang="en-US" sz="2800" dirty="0" smtClean="0"/>
          </a:p>
          <a:p>
            <a:r>
              <a:rPr lang="en-US" sz="2800" dirty="0" smtClean="0"/>
              <a:t>Daniel was a man of pure conduct</a:t>
            </a:r>
          </a:p>
          <a:p>
            <a:endParaRPr lang="en-US" sz="2800" dirty="0" smtClean="0"/>
          </a:p>
          <a:p>
            <a:r>
              <a:rPr lang="en-US" sz="2800" dirty="0" smtClean="0"/>
              <a:t>Daniel was a man of constant prayer</a:t>
            </a:r>
          </a:p>
          <a:p>
            <a:endParaRPr lang="en-US" sz="2800" dirty="0" smtClean="0"/>
          </a:p>
          <a:p>
            <a:r>
              <a:rPr lang="en-US" sz="2800" dirty="0" smtClean="0"/>
              <a:t>Application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10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38086</TotalTime>
  <Words>31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Perspective</vt:lpstr>
      <vt:lpstr>1_Perspective</vt:lpstr>
      <vt:lpstr>DANIEL</vt:lpstr>
      <vt:lpstr>DANIEL – No Compromise</vt:lpstr>
    </vt:vector>
  </TitlesOfParts>
  <Company>Northwest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“IN  JESUS  NAME,  AMEN”</dc:title>
  <dc:creator>Rick</dc:creator>
  <cp:lastModifiedBy>Andrew Wineinger</cp:lastModifiedBy>
  <cp:revision>2753</cp:revision>
  <dcterms:created xsi:type="dcterms:W3CDTF">2006-11-24T19:22:25Z</dcterms:created>
  <dcterms:modified xsi:type="dcterms:W3CDTF">2014-05-01T00:15:48Z</dcterms:modified>
</cp:coreProperties>
</file>