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7" r:id="rId1"/>
    <p:sldMasterId id="2147484729" r:id="rId2"/>
    <p:sldMasterId id="2147484731" r:id="rId3"/>
    <p:sldMasterId id="2147484733" r:id="rId4"/>
  </p:sldMasterIdLst>
  <p:notesMasterIdLst>
    <p:notesMasterId r:id="rId9"/>
  </p:notesMasterIdLst>
  <p:handoutMasterIdLst>
    <p:handoutMasterId r:id="rId10"/>
  </p:handoutMasterIdLst>
  <p:sldIdLst>
    <p:sldId id="7702" r:id="rId5"/>
    <p:sldId id="7703" r:id="rId6"/>
    <p:sldId id="7704" r:id="rId7"/>
    <p:sldId id="7705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CC"/>
    <a:srgbClr val="FF99FF"/>
    <a:srgbClr val="0000FF"/>
    <a:srgbClr val="333333"/>
    <a:srgbClr val="B2B2B2"/>
    <a:srgbClr val="000099"/>
    <a:srgbClr val="800000"/>
    <a:srgbClr val="1C1C1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6" autoAdjust="0"/>
    <p:restoredTop sz="86420" autoAdjust="0"/>
  </p:normalViewPr>
  <p:slideViewPr>
    <p:cSldViewPr>
      <p:cViewPr>
        <p:scale>
          <a:sx n="134" d="100"/>
          <a:sy n="134" d="100"/>
        </p:scale>
        <p:origin x="-65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3" y="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47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3" y="883047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fld id="{036BE8F2-B6F4-44A8-9D9C-E0F54009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3" y="3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240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47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3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3" y="8830474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365">
              <a:defRPr sz="1200"/>
            </a:lvl1pPr>
          </a:lstStyle>
          <a:p>
            <a:pPr>
              <a:defRPr/>
            </a:pPr>
            <a:fld id="{1CD5DC1E-3581-4A44-B2B0-813D97C16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5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6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6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0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6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6" y="2667012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8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8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6" y="588328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7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2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6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6" y="2667012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8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8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6" y="588328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7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5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5" y="266701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5" y="588328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7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3" y="2667006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2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FBCECE-FBC4-4882-8CCD-5469226B630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2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3" y="5883282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B859DB-8678-43DD-9551-91C42BDC186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7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1"/>
            <a:ext cx="8229600" cy="3200400"/>
          </a:xfrm>
        </p:spPr>
        <p:txBody>
          <a:bodyPr/>
          <a:lstStyle/>
          <a:p>
            <a:r>
              <a:rPr lang="en-US" dirty="0" smtClean="0"/>
              <a:t>The Greatness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Isaiah 40:12 - 31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9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Greatness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God is greater than the created world (12 – 14) </a:t>
            </a:r>
          </a:p>
          <a:p>
            <a:r>
              <a:rPr lang="en-US" sz="2400" dirty="0" smtClean="0"/>
              <a:t>God is greater than the nations (15 – 17) </a:t>
            </a:r>
          </a:p>
          <a:p>
            <a:r>
              <a:rPr lang="en-US" sz="2400" dirty="0" smtClean="0"/>
              <a:t>God is greater than the idols (18 – 20) </a:t>
            </a:r>
          </a:p>
          <a:p>
            <a:r>
              <a:rPr lang="en-US" sz="2400" dirty="0" smtClean="0"/>
              <a:t>God is greater than the rulers (21 – 24) </a:t>
            </a:r>
          </a:p>
          <a:p>
            <a:r>
              <a:rPr lang="en-US" sz="2400" dirty="0" smtClean="0"/>
              <a:t>God is greater than the stars (25 – 26)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79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Pride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Pride – the problem of having to much confidence </a:t>
            </a:r>
          </a:p>
          <a:p>
            <a:r>
              <a:rPr lang="en-US" sz="2400" dirty="0" smtClean="0"/>
              <a:t>The proud person thinks he is doing better than what he actually is (Luke 18:11 – 14) </a:t>
            </a:r>
          </a:p>
          <a:p>
            <a:r>
              <a:rPr lang="en-US" sz="2400" dirty="0" smtClean="0"/>
              <a:t>Looking to God’s greatness helps us overcome pride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9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Discouragement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Discouragement  - The problem of not having enough confidence </a:t>
            </a:r>
          </a:p>
          <a:p>
            <a:r>
              <a:rPr lang="en-US" sz="2400" dirty="0" smtClean="0"/>
              <a:t>Comes from putting to much focus on our problems (Num. 13:32 – 33) </a:t>
            </a:r>
          </a:p>
          <a:p>
            <a:r>
              <a:rPr lang="en-US" sz="2400" dirty="0" smtClean="0"/>
              <a:t>Our Creator is an inexhaustible source of strength – Isaiah 40:27 - 31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2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2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ppt/theme/theme4.xml><?xml version="1.0" encoding="utf-8"?>
<a:theme xmlns:a="http://schemas.openxmlformats.org/drawingml/2006/main" name="3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1FEE2289-88FB-467C-9C9A-54F3C85768F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37612</TotalTime>
  <Words>154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Mesh</vt:lpstr>
      <vt:lpstr>1_Mesh</vt:lpstr>
      <vt:lpstr>2_Mesh</vt:lpstr>
      <vt:lpstr>3_Mesh</vt:lpstr>
      <vt:lpstr>The Greatness of God</vt:lpstr>
      <vt:lpstr>The Greatness of God</vt:lpstr>
      <vt:lpstr>Overcoming Pride</vt:lpstr>
      <vt:lpstr>Overcoming Discouragement</vt:lpstr>
    </vt:vector>
  </TitlesOfParts>
  <Company>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2713</cp:revision>
  <dcterms:created xsi:type="dcterms:W3CDTF">2006-11-24T19:22:25Z</dcterms:created>
  <dcterms:modified xsi:type="dcterms:W3CDTF">2014-03-09T22:12:52Z</dcterms:modified>
</cp:coreProperties>
</file>