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theme/theme6.xml" ContentType="application/vnd.openxmlformats-officedocument.theme+xml"/>
  <Override PartName="/ppt/slideLayouts/slideLayout2.xml" ContentType="application/vnd.openxmlformats-officedocument.presentationml.slideLayout+xml"/>
  <Override PartName="/ppt/theme/theme7.xml" ContentType="application/vnd.openxmlformats-officedocument.theme+xml"/>
  <Override PartName="/ppt/slideLayouts/slideLayout3.xml" ContentType="application/vnd.openxmlformats-officedocument.presentationml.slideLayout+xml"/>
  <Override PartName="/ppt/theme/theme8.xml" ContentType="application/vnd.openxmlformats-officedocument.theme+xml"/>
  <Override PartName="/ppt/slideLayouts/slideLayout4.xml" ContentType="application/vnd.openxmlformats-officedocument.presentationml.slideLayout+xml"/>
  <Override PartName="/ppt/theme/theme9.xml" ContentType="application/vnd.openxmlformats-officedocument.theme+xml"/>
  <Override PartName="/ppt/slideLayouts/slideLayout5.xml" ContentType="application/vnd.openxmlformats-officedocument.presentationml.slideLayout+xml"/>
  <Override PartName="/ppt/theme/theme10.xml" ContentType="application/vnd.openxmlformats-officedocument.theme+xml"/>
  <Override PartName="/ppt/slideLayouts/slideLayout6.xml" ContentType="application/vnd.openxmlformats-officedocument.presentationml.slideLayout+xml"/>
  <Override PartName="/ppt/theme/theme11.xml" ContentType="application/vnd.openxmlformats-officedocument.theme+xml"/>
  <Override PartName="/ppt/slideLayouts/slideLayout7.xml" ContentType="application/vnd.openxmlformats-officedocument.presentationml.slideLayout+xml"/>
  <Override PartName="/ppt/theme/theme12.xml" ContentType="application/vnd.openxmlformats-officedocument.theme+xml"/>
  <Override PartName="/ppt/slideLayouts/slideLayout8.xml" ContentType="application/vnd.openxmlformats-officedocument.presentationml.slideLayout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theme/theme14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15.xml" ContentType="application/vnd.openxmlformats-officedocument.presentationml.slideLayout+xml"/>
  <Override PartName="/ppt/theme/theme20.xml" ContentType="application/vnd.openxmlformats-officedocument.theme+xml"/>
  <Override PartName="/ppt/slideLayouts/slideLayout16.xml" ContentType="application/vnd.openxmlformats-officedocument.presentationml.slideLayout+xml"/>
  <Override PartName="/ppt/theme/theme21.xml" ContentType="application/vnd.openxmlformats-officedocument.theme+xml"/>
  <Override PartName="/ppt/slideLayouts/slideLayout17.xml" ContentType="application/vnd.openxmlformats-officedocument.presentationml.slideLayout+xml"/>
  <Override PartName="/ppt/theme/theme22.xml" ContentType="application/vnd.openxmlformats-officedocument.theme+xml"/>
  <Override PartName="/ppt/slideLayouts/slideLayout18.xml" ContentType="application/vnd.openxmlformats-officedocument.presentationml.slideLayout+xml"/>
  <Override PartName="/ppt/theme/theme23.xml" ContentType="application/vnd.openxmlformats-officedocument.theme+xml"/>
  <Override PartName="/ppt/slideLayouts/slideLayout19.xml" ContentType="application/vnd.openxmlformats-officedocument.presentationml.slideLayout+xml"/>
  <Override PartName="/ppt/theme/theme24.xml" ContentType="application/vnd.openxmlformats-officedocument.theme+xml"/>
  <Override PartName="/ppt/slideLayouts/slideLayout20.xml" ContentType="application/vnd.openxmlformats-officedocument.presentationml.slideLayout+xml"/>
  <Override PartName="/ppt/theme/theme25.xml" ContentType="application/vnd.openxmlformats-officedocument.theme+xml"/>
  <Override PartName="/ppt/slideLayouts/slideLayout21.xml" ContentType="application/vnd.openxmlformats-officedocument.presentationml.slideLayout+xml"/>
  <Override PartName="/ppt/theme/theme26.xml" ContentType="application/vnd.openxmlformats-officedocument.theme+xml"/>
  <Override PartName="/ppt/slideLayouts/slideLayout22.xml" ContentType="application/vnd.openxmlformats-officedocument.presentationml.slideLayout+xml"/>
  <Override PartName="/ppt/theme/theme27.xml" ContentType="application/vnd.openxmlformats-officedocument.theme+xml"/>
  <Override PartName="/ppt/slideLayouts/slideLayout23.xml" ContentType="application/vnd.openxmlformats-officedocument.presentationml.slideLayout+xml"/>
  <Override PartName="/ppt/theme/theme28.xml" ContentType="application/vnd.openxmlformats-officedocument.theme+xml"/>
  <Override PartName="/ppt/slideLayouts/slideLayout24.xml" ContentType="application/vnd.openxmlformats-officedocument.presentationml.slideLayout+xml"/>
  <Override PartName="/ppt/theme/theme29.xml" ContentType="application/vnd.openxmlformats-officedocument.theme+xml"/>
  <Override PartName="/ppt/slideLayouts/slideLayout25.xml" ContentType="application/vnd.openxmlformats-officedocument.presentationml.slideLayout+xml"/>
  <Override PartName="/ppt/theme/theme30.xml" ContentType="application/vnd.openxmlformats-officedocument.theme+xml"/>
  <Override PartName="/ppt/slideLayouts/slideLayout26.xml" ContentType="application/vnd.openxmlformats-officedocument.presentationml.slideLayout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75" r:id="rId2"/>
    <p:sldMasterId id="2147483777" r:id="rId3"/>
    <p:sldMasterId id="2147483794" r:id="rId4"/>
    <p:sldMasterId id="2147484016" r:id="rId5"/>
    <p:sldMasterId id="2147484184" r:id="rId6"/>
    <p:sldMasterId id="2147484186" r:id="rId7"/>
    <p:sldMasterId id="2147484188" r:id="rId8"/>
    <p:sldMasterId id="2147484190" r:id="rId9"/>
    <p:sldMasterId id="2147484192" r:id="rId10"/>
    <p:sldMasterId id="2147484194" r:id="rId11"/>
    <p:sldMasterId id="2147484196" r:id="rId12"/>
    <p:sldMasterId id="2147484198" r:id="rId13"/>
    <p:sldMasterId id="2147484200" r:id="rId14"/>
    <p:sldMasterId id="2147484202" r:id="rId15"/>
    <p:sldMasterId id="2147484204" r:id="rId16"/>
    <p:sldMasterId id="2147484206" r:id="rId17"/>
    <p:sldMasterId id="2147484208" r:id="rId18"/>
    <p:sldMasterId id="2147484210" r:id="rId19"/>
    <p:sldMasterId id="2147484212" r:id="rId20"/>
    <p:sldMasterId id="2147484214" r:id="rId21"/>
    <p:sldMasterId id="2147484216" r:id="rId22"/>
    <p:sldMasterId id="2147484218" r:id="rId23"/>
    <p:sldMasterId id="2147484220" r:id="rId24"/>
    <p:sldMasterId id="2147484222" r:id="rId25"/>
    <p:sldMasterId id="2147484224" r:id="rId26"/>
    <p:sldMasterId id="2147484226" r:id="rId27"/>
    <p:sldMasterId id="2147484228" r:id="rId28"/>
    <p:sldMasterId id="2147484230" r:id="rId29"/>
    <p:sldMasterId id="2147484232" r:id="rId30"/>
    <p:sldMasterId id="2147484234" r:id="rId31"/>
  </p:sldMasterIdLst>
  <p:notesMasterIdLst>
    <p:notesMasterId r:id="rId59"/>
  </p:notesMasterIdLst>
  <p:handoutMasterIdLst>
    <p:handoutMasterId r:id="rId60"/>
  </p:handoutMasterIdLst>
  <p:sldIdLst>
    <p:sldId id="9642" r:id="rId32"/>
    <p:sldId id="9643" r:id="rId33"/>
    <p:sldId id="9644" r:id="rId34"/>
    <p:sldId id="9645" r:id="rId35"/>
    <p:sldId id="9646" r:id="rId36"/>
    <p:sldId id="9647" r:id="rId37"/>
    <p:sldId id="9648" r:id="rId38"/>
    <p:sldId id="9649" r:id="rId39"/>
    <p:sldId id="9650" r:id="rId40"/>
    <p:sldId id="9651" r:id="rId41"/>
    <p:sldId id="9652" r:id="rId42"/>
    <p:sldId id="9653" r:id="rId43"/>
    <p:sldId id="9654" r:id="rId44"/>
    <p:sldId id="9655" r:id="rId45"/>
    <p:sldId id="9656" r:id="rId46"/>
    <p:sldId id="9657" r:id="rId47"/>
    <p:sldId id="9658" r:id="rId48"/>
    <p:sldId id="9659" r:id="rId49"/>
    <p:sldId id="9660" r:id="rId50"/>
    <p:sldId id="9661" r:id="rId51"/>
    <p:sldId id="9662" r:id="rId52"/>
    <p:sldId id="9663" r:id="rId53"/>
    <p:sldId id="9664" r:id="rId54"/>
    <p:sldId id="9665" r:id="rId55"/>
    <p:sldId id="9666" r:id="rId56"/>
    <p:sldId id="9668" r:id="rId57"/>
    <p:sldId id="9667" r:id="rId58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3399FF"/>
    <a:srgbClr val="3333FF"/>
    <a:srgbClr val="000000"/>
    <a:srgbClr val="FF0000"/>
    <a:srgbClr val="9900FF"/>
    <a:srgbClr val="FFCCFF"/>
    <a:srgbClr val="800000"/>
    <a:srgbClr val="E4B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709" autoAdjust="0"/>
  </p:normalViewPr>
  <p:slideViewPr>
    <p:cSldViewPr>
      <p:cViewPr varScale="1">
        <p:scale>
          <a:sx n="126" d="100"/>
          <a:sy n="126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0"/>
    </p:cViewPr>
  </p:sorterViewPr>
  <p:notesViewPr>
    <p:cSldViewPr>
      <p:cViewPr varScale="1">
        <p:scale>
          <a:sx n="52" d="100"/>
          <a:sy n="52" d="100"/>
        </p:scale>
        <p:origin x="-1926" y="-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19.xml"/><Relationship Id="rId51" Type="http://schemas.openxmlformats.org/officeDocument/2006/relationships/slide" Target="slides/slide20.xml"/><Relationship Id="rId52" Type="http://schemas.openxmlformats.org/officeDocument/2006/relationships/slide" Target="slides/slide21.xml"/><Relationship Id="rId53" Type="http://schemas.openxmlformats.org/officeDocument/2006/relationships/slide" Target="slides/slide22.xml"/><Relationship Id="rId54" Type="http://schemas.openxmlformats.org/officeDocument/2006/relationships/slide" Target="slides/slide23.xml"/><Relationship Id="rId55" Type="http://schemas.openxmlformats.org/officeDocument/2006/relationships/slide" Target="slides/slide24.xml"/><Relationship Id="rId56" Type="http://schemas.openxmlformats.org/officeDocument/2006/relationships/slide" Target="slides/slide25.xml"/><Relationship Id="rId57" Type="http://schemas.openxmlformats.org/officeDocument/2006/relationships/slide" Target="slides/slide26.xml"/><Relationship Id="rId58" Type="http://schemas.openxmlformats.org/officeDocument/2006/relationships/slide" Target="slides/slide2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9.xml"/><Relationship Id="rId41" Type="http://schemas.openxmlformats.org/officeDocument/2006/relationships/slide" Target="slides/slide10.xml"/><Relationship Id="rId42" Type="http://schemas.openxmlformats.org/officeDocument/2006/relationships/slide" Target="slides/slide11.xml"/><Relationship Id="rId43" Type="http://schemas.openxmlformats.org/officeDocument/2006/relationships/slide" Target="slides/slide12.xml"/><Relationship Id="rId44" Type="http://schemas.openxmlformats.org/officeDocument/2006/relationships/slide" Target="slides/slide13.xml"/><Relationship Id="rId45" Type="http://schemas.openxmlformats.org/officeDocument/2006/relationships/slide" Target="slides/slide14.xml"/><Relationship Id="rId46" Type="http://schemas.openxmlformats.org/officeDocument/2006/relationships/slide" Target="slides/slide15.xml"/><Relationship Id="rId47" Type="http://schemas.openxmlformats.org/officeDocument/2006/relationships/slide" Target="slides/slide16.xml"/><Relationship Id="rId48" Type="http://schemas.openxmlformats.org/officeDocument/2006/relationships/slide" Target="slides/slide17.xml"/><Relationship Id="rId4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" Target="slides/slide1.xml"/><Relationship Id="rId33" Type="http://schemas.openxmlformats.org/officeDocument/2006/relationships/slide" Target="slides/slide2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37" Type="http://schemas.openxmlformats.org/officeDocument/2006/relationships/slide" Target="slides/slide6.xml"/><Relationship Id="rId38" Type="http://schemas.openxmlformats.org/officeDocument/2006/relationships/slide" Target="slides/slide7.xml"/><Relationship Id="rId39" Type="http://schemas.openxmlformats.org/officeDocument/2006/relationships/slide" Target="slides/slide8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3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3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399ADA2C-9F2D-4D59-823B-74FEE157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7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3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8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3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6EA8DB03-FC57-4165-9A7A-DDBD72494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E4B238-F2E5-454C-9067-513B916D8B75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D7C8F-8A62-405D-874B-57739DF0FD8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11F4E-89CB-471D-98FB-CA32818899B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7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/>
              <a:pPr/>
              <a:t>3/9/14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/>
              <a:pPr/>
              <a:t>3/9/14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/>
              <a:pPr/>
              <a:t>3/9/14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/>
              <a:pPr/>
              <a:t>3/9/14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>
                <a:solidFill>
                  <a:srgbClr val="B13F9A"/>
                </a:solidFill>
              </a:rPr>
              <a:pPr/>
              <a:t>3/9/14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/>
              <a:pPr/>
              <a:t>3/9/14</a:t>
            </a:fld>
            <a:endParaRPr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/>
              <a:pPr/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0.xml"/><Relationship Id="rId3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1.xml"/><Relationship Id="rId3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.xml"/><Relationship Id="rId3" Type="http://schemas.openxmlformats.org/officeDocument/2006/relationships/image" Target="../media/image7.jpeg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3.xml"/><Relationship Id="rId3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4.xml"/><Relationship Id="rId3" Type="http://schemas.openxmlformats.org/officeDocument/2006/relationships/image" Target="../media/image7.jpeg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5.xml"/><Relationship Id="rId3" Type="http://schemas.openxmlformats.org/officeDocument/2006/relationships/image" Target="../media/image7.jpeg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6.xml"/><Relationship Id="rId3" Type="http://schemas.openxmlformats.org/officeDocument/2006/relationships/image" Target="../media/image7.jpeg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7.xml"/><Relationship Id="rId3" Type="http://schemas.openxmlformats.org/officeDocument/2006/relationships/image" Target="../media/image7.jpeg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8.xml"/><Relationship Id="rId3" Type="http://schemas.openxmlformats.org/officeDocument/2006/relationships/image" Target="../media/image7.jpeg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9.xml"/><Relationship Id="rId3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0.xml"/><Relationship Id="rId3" Type="http://schemas.openxmlformats.org/officeDocument/2006/relationships/image" Target="../media/image7.jpeg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1.xml"/><Relationship Id="rId3" Type="http://schemas.openxmlformats.org/officeDocument/2006/relationships/image" Target="../media/image7.jpeg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2.xml"/><Relationship Id="rId3" Type="http://schemas.openxmlformats.org/officeDocument/2006/relationships/image" Target="../media/image7.jpeg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23.xml"/><Relationship Id="rId3" Type="http://schemas.openxmlformats.org/officeDocument/2006/relationships/image" Target="../media/image7.jpeg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4.xml"/><Relationship Id="rId3" Type="http://schemas.openxmlformats.org/officeDocument/2006/relationships/image" Target="../media/image7.jpeg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5.xml"/><Relationship Id="rId3" Type="http://schemas.openxmlformats.org/officeDocument/2006/relationships/image" Target="../media/image7.jpeg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6.xml"/><Relationship Id="rId3" Type="http://schemas.openxmlformats.org/officeDocument/2006/relationships/image" Target="../media/image7.jpeg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7.xml"/><Relationship Id="rId3" Type="http://schemas.openxmlformats.org/officeDocument/2006/relationships/image" Target="../media/image7.jpeg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8.xml"/><Relationship Id="rId3" Type="http://schemas.openxmlformats.org/officeDocument/2006/relationships/image" Target="../media/image7.jpeg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9.xml"/><Relationship Id="rId3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30.xml"/><Relationship Id="rId3" Type="http://schemas.openxmlformats.org/officeDocument/2006/relationships/image" Target="../media/image7.jpeg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31.xml"/><Relationship Id="rId3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Relationship Id="rId3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7.xml"/><Relationship Id="rId3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8.xml"/><Relationship Id="rId3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9.xml"/><Relationship Id="rId3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9D329E-C101-494A-99E6-36632730DD1F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002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C07096-63E9-4407-8A70-91C01D6512D3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D47BDE-534E-4E8D-85D7-E06D2FEFF1D2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BD0830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841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389C89A-B4A2-46AB-8862-D02AA186F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telescop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1038" y="6008688"/>
            <a:ext cx="6810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Eras Light ITC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2953209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8CFA630-13BB-46C4-BD44-B2C5F9B66074}" type="datetimeFigureOut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3/9/14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217A8-0E06-4059-AC45-433E2E67A85D}" type="slidenum">
              <a:rPr lang="en-US" smtClean="0">
                <a:solidFill>
                  <a:srgbClr val="B13F9A"/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B13F9A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URGE</a:t>
            </a:r>
            <a:br>
              <a:rPr lang="en-US" sz="6600" dirty="0" smtClean="0"/>
            </a:br>
            <a:r>
              <a:rPr lang="en-US" sz="6600" dirty="0" smtClean="0"/>
              <a:t>To Merge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4343400"/>
            <a:ext cx="523117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 In 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Ecumenical Age</a:t>
            </a:r>
            <a:endParaRPr lang="en-US" sz="5400" b="1" dirty="0">
              <a:ln w="11430"/>
              <a:gradFill>
                <a:gsLst>
                  <a:gs pos="0">
                    <a:srgbClr val="AC66BB">
                      <a:tint val="70000"/>
                      <a:satMod val="245000"/>
                    </a:srgbClr>
                  </a:gs>
                  <a:gs pos="75000">
                    <a:srgbClr val="AC66BB">
                      <a:tint val="90000"/>
                      <a:shade val="60000"/>
                      <a:satMod val="240000"/>
                    </a:srgbClr>
                  </a:gs>
                  <a:gs pos="100000">
                    <a:srgbClr val="AC66B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2468" name="Picture 4" descr="http://www.nationalcouncilofchurches.us/images/newthattheymaybe-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3200400" cy="950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2470" name="AutoShape 6" descr="data:image/jpeg;base64,/9j/4AAQSkZJRgABAQAAAQABAAD/2wCEAAkGBhMQEBQUEhQVFRQUFBcWFBcYFRQaFRUYGBUYFRUXGBQXGyYeFxojGRcXHy8gIycpLCwuGB4xNTAqNSYsLCkBCQoKDgwOGg8PGiwkHyQvMCwtKjQxLSwtLCksLCwsNCwvLywpLCwsLCwsLCwsLCwsLCwsKSwsLCwsLCksLCwsLP/AABEIALEBHAMBIgACEQEDEQH/xAAcAAEAAgIDAQAAAAAAAAAAAAAABgcEBQEDCAL/xABLEAACAQMBBQUEBAkJBwUBAAABAgMABBEFBhIhMUEHEyJRYTJxgZEUI6GxM0JSU2KCksHRFRZUcnOTstLwJDQ1Q2Oi4SV0s8LxGP/EABoBAQADAQEBAAAAAAAAAAAAAAADBAUCAQb/xAAxEQACAgAFAQYFBAIDAAAAAAAAAQIDBBESITFRBRNBYaGxIjJxgfAjQpHhFDRS0fH/2gAMAwEAAhEDEQA/ALxpSlAKUpQClKUArgmuag3abtPJbIkMXhMqsWcHiFBwQvkTnnXUYuTyRFdaqYOcvAktntHDNPJCjZaLdDH8XeOfCD1IxxraVTfZo3+1/L99XJXs46XkR4W13VKb8c/cUpSuCyKUpQClKUApSlAKUpQClKUApSlAKUpQClKUApSlAKUpQClKUApSlAKUpQClKUApSse71COLHeSImeW+6rnzxk8aHjaXJkVVnbB+Ht/7N/8AEKsP+cFt/SIf72P/ADVW3atfRyzQGN0cCNgSrKwHiHPdPCpqk9RndoTi6Gk+nuYfZp/vf+vWrlqlezy6SO6y7Kg4cWYAdepq2v5wW39Ih/vY/wDNXlqepnWAnFYeKb6+7NhStf8Azgtv6RD/AHsf+asi0v45cmORHxwO6ytj34PCo8i8pxeyZkUpSvDoUpSgFKUoBSlKAUpSgI1tht3FpYV7iKcxOwUSosbIGOTukFwwOFJ5VvrS8SaNZI2Do6hkYHgykZBB91Rvb21SU2Mcihke/jVlIyGBguAQRUW0K7fZ+9FjOxbT7lybKZj+Bdjkwu3QZPP1B6tgCaaftZ3109t9GuEeIIZGcQbiq+9uNlZSSDuNyBPDjipBUb0xf/V771trEn9q7H3AfKoxtbtXf2cBuWuLKN08RsWALsm9jAm7zeZ93j4VA/eBYl5fRwrvSuka5A3nZVGScAZJxkmsDaPaWKwjSSYSFXlSJe7Qud584yByHA/+ScVA+1q8knstPkjSPu5Lu1kBd23g7qxRd0KQUwTls58ga2W2u0WpWNvDIfogMlzHC4VZnwJGO6ylmAyAOOVNAT8VzUT1vaWZr+PT7QosrQmeaV1LiKINuKFjBG+7NjmQAOPGsAbTXdnqUVldNHMl3G5tZxGUKyICTHKisQw5cVx7Q8+AE7pmq20PXtWvZ76BZLWI2swj73unZeR8KxF85OMlmY45AceGy2O2su7i3vUmije8spJIsI27HO4UmPBPsbxGM/HhyAE3qNartn9H1C2szBKTclgkuYxHhE3nIwxYkcBghefWozrW2V3YXNt3t1Z3CTTpDPbxpuyw95ydPrGZlHmw8uHHhl7Z/wDHdF993/8AEtAWBSlKAUpSgFKV8SShcZ4ZIA954AUBr9oNeSzhMjgseSIo8TnyHkPM9KpHXdZmvJjJLnPJV47qL0VR5ffV+ywhgQeR51rjsvb/AJsVJCejwKWKwssRs5ZLpl/ZQW4fL7KEYq/P5r235sVXPalp0cM0AjUKDGxOP6wqxC7U8sjJxPZyprc9Wf2/shIGabh8vsqUdn1qstzuuMjhw+dWp/Ne2/Nik7tLyyPcP2crq1PVln5f2UXZWDSsFUH5Vc2xuzzWsQ3jjPEL0GeZPma2dtoEEbbyxgEcq2NV52OZrYXCQw623fUV8SShQSxAAGSScADzJ6Vqtotp4bGPelOWOdxB7Tn0HQep4VUG0e10983jbdjBysa53R5Z/KPqfsr2FbkeYnGwo25fQn+t9qcERKwKZm/Kzux/tc2+Ax61Fn7Q9QnOIyqDpuoOHxfNYGzWyMl0w4cOueQ99Tm9uNP0aMNOw3yPCoAaRv6qeXqcCu8o56YLNkNVeIxHxWScV0XJhaLfaqxyz5Hk0Kke7hunFTyxkdkG+MNjjjln0BJ4fGqa1Tt8mLEW1tGq9DIWZj71UgD3ZNdNj2+XSt9dbwuvUIXRvgSWH2VM8FfJZ5L0NSvDSgts/u8y86VGdk+0G01IYibdlA8UT4DjzI44ceo+OKk1U5RlB5SWTDTXIpSlcnhEdtBcPNaCC2llEF1HPIytAF3AkqMq95IpL+MHGAPWtptFs7Fqdm0FwhCyKCM434nxlWGCQHUnoSOY4g1usVxigK42A0HUrdr5Ls5cQQwWtxkESLH9I3GPM5XvFznjy58zodP2d1D+SLizGnrHcskgmuHkjLXJZyfCwO87kYGWIUAc+Qq5cUxQFbbT6Ddz6NZpFbt39pLbO0LNGGfuE3W3WVipBJyOIOOmeFfW3cN9qFnbrHYyLILmKdkMsGFSNn8LMXHjPA4AIAPPPCrHxTFAV/rOk3Uep2+qW8DyBoDBdW5MQnVMllZMvuMQcEgN+KPM4y59JlvtQtrySGSGGxSVokfc76aWVQp8CsQqqFGMsCT0xU1xTFAQTYSxuYb3UHntpYku7jvomLQMAoBGHCSEqx9xHrWkn2b1Hu9aSKF0e8mL28geIKyA4Zc7+8jMmQMgDjzFWtimKAqDVNCvbixtIrfTFtlt7mCSSPfhEkhjB3mXBAC8/E53mLDhzJ320ltdT6np1zHZzmK1Epl8VsG+ujUBVUy+Iqcg9MjhnnVg4pigC1zSlAKUpQHBqC7S7S/+pQwLyiBZv7R0IX9lT/3elTpjVB3Oqb980x/GmLefDewOPuxUtcc8yjjLu70Lq1/CL6h9ke6vusewmDxow6qKyKiLwqre1/8AD2/9m/8AiFWlVW9r/wCHt/7N/wDEKlp+cz+0f9d/b3NZ2a/738v31ctU12a/738v31ctLfnZ12f/AK8fv7sVoNrdrI7CLJw0rA93Hnn+k3ko8/gK79pto47GEyPgseEaZ4u3l7upPSqO1LUpLiVpZWLOx4n7gB0AHACvaq9W74I8djO5WmPzP0GpalJcStLKxZ2PE+XkAOgHlW32S2ba6lHDh19B51p9PszLIFHU1cNokWlWLzS8Ai7zeZPJVHqSQB76ltl+yJS7Ow3ey72e/TzZq9tdrotEtljhCtcOPq18uhkcDju55DqfiaoDUNRkuJGlmdpJGOWZjkn+A9OQrJ2g12W9uJJ5TlnPLoq/iqvkAOH/AO1ra2cLhlTHz8T66uGleZzXFKVbJDutbp4nV42Kuh3lYHBBHIg16K7NNvBqVviQgXEeBIOW95OB5Hy6HNeb63mxu0TWN5HMD4c7sg80PP5c/hVPF4dWw25XBFbDUj1TSumzuhIiupyGGRiu6vnCiKg6bTXOo3k9vYMkMFq3dz3TJ3jNJ1jhjJC8MHLNkenLM4qr+xO4EX8oWcnC4ivJHZTzZWwoceYyvP8ASXzFAb3W9M1O3iMltfPO67v1UttbsHywB3TCkbKRnPM8vjUvknVBlmAHmSAPma+jVc6BHHqWsakLtVlFm0cVvFIoaONSG33EbZUsxX2iM9OVAWMkgIyDkHkRxB+NFcHODnBwfQ+VVjoWlrBrl7p6r/sM1otyYQWEcT76KdwA+AMSxwPTyrt7J9Nim0Ro5F3kae43gSeOJDjiDnoKAslZAeIIOMg+8c6+PpSeHxL4uK8R4vd5/Cqd0TTI5NjmLjeKRXMiHJG6wkkAPA8eXWsnU9hrU7Oi5KE3KWUcyzlm71WWNWUBs8EAG6FHAD140Bbua6luA6nu2UkeRBAPTOKrUam15d6TZ3DFoZtPFzMpYgXMndjCyYPjUYZivInnkVJ4uzuyjlmeOJY0mhEUkaDcQgPv73hIweQ4Y5UBi6hLfx6PPJNcRpdwRzyl4EQoe7V3VCsqkcgAeANbTYO7km0y0klcvJJAjux5ksM8fnUG2LXGyVz/AGF/901TXs5/4RY/+1i/wCgJHSlKAUpWNqV13UMkn5uNn/ZUty+FOQd03sn3H7q84Nzq9tkdR+kWcLHmYYi3vMak8/U1S2uWRhuZoz+JIw+GeH2Yq1Rs2jE7Xi8ov6ll9mu04li7hz9ZGPDn8ZfT3danWa8421y0bq6MVZTlSOYNWXs72qoVCXalWHDvFGVb1Kjip92R7q5sqaecTvB9oRcVC15Pr1LDqre1/wDD2/8AZv8A4hVgW20dtKuUniI/rqD8iciq77W51aeDdYHEbA4IODvDnjlXNS+Mm7QlF4d5Pp7mB2af73/r1q0doNoYbKLvJW58FUe058gP38hVKaBrrWbmRFDNjw59kHzOOfurF1LVJbmQyTOXc9T0HkAOAHoKldTlPN8FGvHqnDxhHeW/23ZlbQ7QS3sxkkPoij2UXyHn6nrWrpXfZWxkcKOpqfaKMtarp9Wycdmmhb794w4Lx/hWj7cNre8mWyjPgiw8uOshHhX9VTn3t6VZduyaZpzyv/y4zI3qceFficD415nvrxppXlc5eR2dj6scn766wFfeWOx+Hufb4OlVxUVwjorilZWnaa9w4SMZPU9APM1tSkorNmg2kY1cVJ9c0iGwQRsO8uWXeOfZjU8iV5ZPQHPmelRiuK7FYs0tvc8jLVuK5rilSHp6B7GdofpFl3THLwnd+A9n7CPlViV587F9V7q+KZ4SL9qn+B+yvQdfM4uvRa0vqULI6ZNCoxtFsDBeTLcBpLe6QYW4gbdkx+SwIKuvTiOXDOKk9KrEZFY9kLlhu3GpXMidVRLeEsPJpY03+X5JB9a51DYYG8+mW0z21wyBJSqo8cyjGN+N+bDA8QIPCpTSgNPomzaWzyylmlnnKmWZ93ebdGEUBQFRFHJQPfk8aj1j2XLCZY47u5Wzldna1DKE8XtL3uN8IeoBGRwJPGpzSgIVadm3dae1gt3P3DBlxuW+8FcsXUNuciWznmOhrZLseP5NaweeR42i7kPuxh1j3QoXwqAeA5kZ41IqwbLXreaWSGKaN5Icd6qsCUJJGGxyOQRjpQEavezOOWC2RriYTWePo1wojWWNQAoQ7qhXXCjmMnz552lns9cKjiS/nlkdQoYx26qgzklYlj3Sx5ZbPDyqQUoCGab2cfR7CSxS7m7mQMpykBZVk3u9UNufjbx4niOmK3mzGgmxt0g715UjAWMuEBVQAAuUUZ9541t6UApSlAK0+2Bb+T7vc9r6PLjl+bbzrcVh6vbd7BLGObxOg8/EpXr766i8pJnq5IR2MaoJbEL1j8H7PL7CK1natoZSdbhR4ZAFc+Tryz71x+yaiPY9tJ9Fve5c4Wbh7nHT4jI+Aq9dY0pLuB4pPZccxzB5qw9QeNW74um59Hv/ACQ47Dd7Fw+6PPdK2Gt6JJZzNFKMEeyfxWHRhWvqZNPdHxsouD0y5GKUpQ5FKUoBU97OdnN9+8ccBx/gKjezugPcyAAcKtq8u4dJsWkf2Y1zgc3Y8FUepPCq1stT0RN/s3CNfqyX0/7K/wC3XacBY7KM8TiSbB5Afg1I9T4vgPOqbrM1nVXuriWeQ5eVyx9M8gPQDAHoKwq3sPV3VaifVQjpjkdkMJdgqjJY4Aq2NK0+LR9Pa6lAZzwiU/8AMlI4fqjifcD1NaHss2XNxOJGHh5L7vxj+75189r20Pf3v0eP8DaDu1A5F+HeN8wF/VPnVS1/5F3dL5VuyKT1y0+BCr29eaR5JGLO7FmY8yTzNdFc0rSSyLBxSs+HRpGjMhAWMfjMcA+QHUk1g1ypKXDCafBvNibru7+Bv08fMEffXqSB8qD5gfdXkvRpCtxCRzEif4hXqzSJN6CM/oisXtJfqJ+RUvW5mUpSswrilKUAqLybdK3em2tri6jhYrJJCItzeX21j7yRTMw67gI9akV3GWRlU4JVgD5EjANV12P63Fb6cbW4dIZ7OSVZ0kZUKguXD+IjK8efpQGdtZt9FJok11ZyPl0ZI2VHLRvybfwD3RUZ8TYHLB4itn2fPbtax9zA0TJBCrs1u8Rfwb3BnUGUb2TkZGWz1qvPo4g2f1aRyI0vLiWW1Rjulo2dAhVTg+LGR6YNWrsldJJY2xRlcCCIEqwIBEa5GQedAbilKUApSlAKUpQClKUB5i7QdKay1SdVyoMnexnjyc74IPo2R+rVy9mO3a6hbhHIFxEMOPyhyDgeR+w/CtN24bKd9brdxjLweGTA4mInn+qxz7mNUrpmpy20qywuUkQ5Vh08xjkQeoNbihHF0Lqvz1LeXeQ8z1Nr+zsV5HuSry9lh7SnzBqqNe2AuLYkqO8ToQOOPUVJ9h+1+C7CxXRWCfgMk4ikPLKsfZP6J+BNWGcEeYrKaspemRl4nBQt+db9TzjJCynDAj3givivQd1oEEntRr8qwhsVa59iu/8AI8jMfZCz2n6f2UhDZO/sqT8KlWz/AGfyzEFxhfX/AFxq0rbQoI/ZjX5U1fW4LOIyTyLGg6k8z5Ko4sfQVw7ZS2Rbo7Oqreb3f54HTpulw2UROQoUZd2wAAOJJJ5CqG7TdvjqU+5GSLaInux+cPIykeo5DoPea7e0LtPk1ImKIGO1Bzun25ccjJg4xnko4dTnpBa1cHhO7+OfPsblVWW7OKydOsWnlWNebH5DqflWOBVvdlWwxz3so48znp1C/wAas4q9Uwz8fAksnpRJrAJo2lSTkeJYwEHUsfDGPixBPxrz7NKXYsxyzElieZJ4kn3mrT7c9pA8sdlGfDD9ZKBy3yMIv6qkn9eqpqLAVaYa3yzmmOSzfiKmfZ/sYbyQOw8APDPLhzY+gqMaTp5nmSMdTx9B1q4dq5xpOj7ieGa5AiTHNUx4yPLCcM+bCmLtlmqYcv2Fsv2rxK42419J5+7gP+zwndT/AKhHBpCPXp5DHmajNc1xVyuCrioxJYxUVkjN0WPeuYh/1F+8GvVeiriCP+qK8xbG23eXsQ8iTy8h/E16ktE3Y1HkorG7Sf6iXkVb38R3UqMT7cq88lvZwyXcsXCUxlFhib8l53IXe/RXePA+Rx1vtnNDLFHc2M0ffyCKN1khkj32zgOVYMnI8cVmFcldKi+ym2D3tzeQSQdw1m0an6wPvFw5zwUADCjz51KKAVh3OjwSuHkhid19lmjRmHuYjIrMpQHRc2McuO8RHxy3lVsZ54yOFc21okQxGioM5wqhRnzwK7qUApUWt9sZG1Y2D2+4BA04l71W3kD7i4QL4cnPM5qU0ApSlAKUpQClKUBirMkwkQ4YAmN1I9ASCDzBVgfUGvOvaPsG2mXGUBNvISYmx7PP6tj5joeo9c1b21+pnTLqK84/R5sQXIAzukZMU3yLKfTd8hUlvrCG+gKSKskUgHqCOYII+YIq5RbLDtSXD/PQlhJweZ5MqQ6Dt/fWQCwztuD8R8OnuCtndHuxW7257KZ7JmkgBlt+J4cXQceDAe0B5j5VAzW7GVd8c1ui2nGaLStO365UfWW8LnHNWdPfwO9Xf/8A0FL/AESP+9b/AC1UtKj/AMOn/j7nndQ6Fhan236hKMR91CPNE3m+bk4+VQjUdVmuX35pHkY9XYk/DPIegrErmpYUwr+VZHSgo8CgFd1pZPK27GpY+n7z0q0NhuytmIkmHLjnoPdnmfWo78TClb89Dmdiia7s97PHndZJFxjiAeS+p/S9OlW9rmqQ6TYvIcYRcIvV3Iwi/E/ZmtlDDFZwk5CRxqWdjwAAGSxPurz12kbdtqdxhMi3iJES8RvdDIw/KPTyHvNZFcZ4u3VLj82K0U7JZsi2oXzzyvLId55GLsfMk5PwropWbo2mm4mWMdeJ9B1/h8a3m1COb4RcbSRYfZBsuZH75hwPH9UcvmfuFartj2hFzqBjQ/V2y90OPAvzkPzwv6tWxAV0nS5JiACke8B+l7Ma/tFRXm+eYuzMxyzEsx8yTkn51l4PO62Vz+359CvV8UnJnXSlcitYsk97IdK72738cBgf/Y/cPnV6bS3Lw2VzJH7cdvKyf1liZl4e8CoZ2Q7PdxBvsPFjj7zxP8PhViOgIweIPAjoa+YxNneWuRn2S1SbIN2JwoNFt2X2nMrSHqX711Jb1wF+yptNbo+7vKrbrby5AO6wBAYZ5HBPH1qvdN2Uv9GlkGnrHdWUrl/ozyd3LCx593IwKlcDr5DrkmRW2q6jK4BskgQEF2kuEdiufEEjiGCxHAFmUD15VXOCH6LaXcusa0lrOluDJbF5TGJZBiJt1URiEGeOWbPIADjkbjY/Xr6eO+tppYjc2U3difuspIpBZS0KsvHA6Ecxzxx42N028h1K/nnttyO9eNlImhYx90jKA6qcnORyziu7ZbRLm31DUmkhxDdy78cokjOAqlQGTO9k5oD42M169vtFFx3sYuWMxDNECmEkcBe7Vl6KBnPvzWDabT30uzgvlmRbhYpZXZoVYMEkcAKoICnCjjg+6ujZjRtWsrJ9PWCHAMwjuzMN3dcs2e4A3i+WOMkDlnlx+tP0K/j2fbTza/X908IPfQbhEjO2/nezwDYxjOaA7dM2h1GK2TUruSM2YsjI0CKves+6ndMz7vtOSSQuFXIGDzrOkt9WntkuortEkdEkFqsERi3Ww24ZZMuW3TxbIGeQFZNhs9Lc6L9AuYzA4tlt876OCVjADjcPLeAODg1j7Lz6tbQR201nFIYgI1uFuUWNkUbqsyFTJkADkOOOlAarWo7htpgts6Ru2l4MjqX7te/bLLHkB2zgAEgccnOMHO2d2hvLfUrmxvp0uFjtfpUcwjWNwgYKysieHqT+r64H22m3n8vfTPop7j6N9F3u+h3vwu/3u5nO7j8Xn91dl3s/cfy49x3O/bTWItHYSRhly+8zbjHJAAxw48etAaO22+e9s3ul1KCzlO+0FsfozeFCQizd5l2Z8c13cZGBX1P2myPHprTSfQYruORp5u7DESRncEad4GWMMRvZYHgR76zdkdO1PSYmsxapdwRuxgmWeOM7jNvbsiOM5yScjPlxrdamb0yRCWziuoHhxPEskRCS72QV+kBe8Xd4dKAzNjbqSRJS91HeRiX6iZO5yyd2hIcQ+HeDlh6gA9akNQ7YTZE2k15P3SW63TxlLZCCsSxqVySvh3mLEkLwHAZNTGgFKUoDA1zSEu7eWCQeCVCp8x5MPUHBHuqntk9sptDuXsb7JgVsK2Ce7B4q69Wjbnjp8xV4VC+0nYFdTh3kwtzED3bcMMOZjY+RPI9D7zVmiyKzhZ8r9H1O4NcPglsE6TIGQq6MMgggqw8waiO0vZVZ3hLbndyH8ZOBPvxwPxFUxs9tle6RK0a5AVj3kEgO7nr4ean1X7atzZztnsrkBZibaQ8CH4x59JQMY/rYqaeFtpeqG66o7dco7og2rdh9xGSYZA46Bhg/MfwrQTdl98pxuKfXJ/hXpG0vY5lDROrqeTKwYH4iu04rxY66OzYV00ebbbssvXPFQP2j+6pNpHYk5IMpJH7I+zjV2Aiui91KKBd6WRI183ZVHzY1zLGXT2z/AIPHbNkf0Ls/t7YDwgkdAAB/5rfX19FbRNJIyxxoMsxOAB/rpUC2l7bbSAFbYG4k8xlYh6754t+qPjVPbT7ZXOovvXD5A9iNeEae5fP1OTXdOCstec9l6nsapS3ZIe0btOk1FjDDlLUN6h5scmfyXPEL8+PKBVzQCtyuuNcdMS5GKiskcqpJAAyTwA86ubsp2I3frZBx4E+/ovw++o/2cbAPNIJJFwOmR7I8/wCsfsq39d1eHSrJpG9lBhF6u5HhUepx8snpWRjMR3r7qv8A9ZVtnq+FFddu20w+qskPlLNg+8Rqftb9mqdrL1TUpLmaSaU5kkYsx9T0HkByA8gKxK1KKlVWoliEdKyFSDYvQGurlRjKqQT6noP3/CtNaWjSuEQZZjgf68q9A9mmxy2sQcjj0zzJPNqr43Ed3DSuWcWz0rJEx0mwEEKoOg4++sylK+fKQpSlAKUpQHGK5xSlAK4xXNKAYpSlAMUxSlAKUpQClKUApilKAh23fZxBqS734OdRhZB18lYfjD7R0qg9odlbmwk3J4yBnwuOKN7m/ccGvVtYmo6XFcIUlRXVhgggEGrmHxk6duV0JYWOJ5Mtr2SI5jd0PmrFT8wa20W3OoKAFvLgAcvrX/eatPaLsOhkJa2cxk/i81+R5fOoBqnZVfQH2A481OPsNascVRZz6lhWQkaqbbi/cENeXBB5/Wv7+hrTz3DSHLszHzYknz5n1JrYzbL3Se1BJ+zn7q6hoFx+Zk/ZNWIzqXDXodpx8jArit9abE3chwIiPef3DJqW6J2NTSEGUnHUch8zxqOeLph+7+Nzx2xXiV1a2bytuopY+n7/ACFWjsJ2XMzCSUfHoPdnmfWp/s92c29qB4QT5AcPj5/Gt5rGt29jCZJ3WONeXmT+Sqjix9BWVfjZ3fBBZL1ZXna5bIfUWNuzMVjijGWY8h/E+nrXnrtE25bVLjIysEeRCh58ebt+keHDoOHnn72+7RJdUfdAMduhykeeJPR5CObY6ch086h9XsHhO6+OfPsS1Vad2c19wws7BVBJJwAOtd+naXJcPuxrnzPQe81cmwXZgIwJJRx8yOJ9B5LU2IxUaVly+h1OxR+pj9mfZ5u/WyjOcZPn+iPT76txEAAA4AV8wwhFCqMAchXZXz05ynJylyUm23mxSlK4PBSlKAUpSgFKUoBSlKAUpSgFKUoBSlKAUpSgFKUoBSlKAVwVrmlAY720ZOCqk+WBn5V8fyXF+bX5Vze6dHMMSIrc+ag8+B4nl8Kj99sUWO9FcXMR443bmbA4Y9h2ZfsrpKL5Z6siSpaovJQPhWHqmv29qu9PNHEB+UwB+C8z8BVf6l2aXjk4v7sq3NWnYg8cngCBj0xWjk7DpWJJlYk8ycEn4mp410/un6M7Sj4s3G0/bpDGClknet+ccFYx7l4M/wD21UOubQXF7KZLiRpG6Z9lRzwqjgo91WZa9hZ/Hcn4gfuqQaZ2M20ZywB9+W++rsMRhqV8CbfUlU64cFF2emyTHEaM3uHD5nhU32a7J5pyDLkDyHAfFuvwq69P2St4cbqA48/4Vt0QDgBiobcfZPaO3ucSuk+CNbO7CwWijwgkenAfCpMBiuaVQbz5IRSlK8ApSlAKUpQClKUApSlAKUpQClKUApSlAKUpQClKUApSlAKUpQClKUApSlAcUpSgFc0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2472" name="AutoShape 8" descr="data:image/jpeg;base64,/9j/4AAQSkZJRgABAQAAAQABAAD/2wCEAAkGBhMQEBQUEhQVFRQUFBcWFBcYFRQaFRUYGBUYFRUXGBQXGyYeFxojGRcXHy8gIycpLCwuGB4xNTAqNSYsLCkBCQoKDgwOGg8PGiwkHyQvMCwtKjQxLSwtLCksLCwsNCwvLywpLCwsLCwsLCwsLCwsLCwsKSwsLCwsLCksLCwsLP/AABEIALEBHAMBIgACEQEDEQH/xAAcAAEAAgIDAQAAAAAAAAAAAAAABgcEBQEDCAL/xABLEAACAQMBBQUEBAkJBwUBAAABAgMABBEFBhIhMUEHEyJRYTJxgZEUI6GxM0JSU2KCksHRFRZUcnOTstLwJDQ1Q2Oi4SV0s8LxGP/EABoBAQADAQEBAAAAAAAAAAAAAAADBAUCAQb/xAAxEQACAgAFAQYFBAIDAAAAAAAAAQIDBBESITFRBRNBYaGxIjJxgfAjQpHhFDRS0fH/2gAMAwEAAhEDEQA/ALxpSlAKUpQClKUArgmuag3abtPJbIkMXhMqsWcHiFBwQvkTnnXUYuTyRFdaqYOcvAktntHDNPJCjZaLdDH8XeOfCD1IxxraVTfZo3+1/L99XJXs46XkR4W13VKb8c/cUpSuCyKUpQClKUApSlAKUpQClKUApSlAKUpQClKUApSlAKUpQClKUApSlAKUpQClKUApSse71COLHeSImeW+6rnzxk8aHjaXJkVVnbB+Ht/7N/8AEKsP+cFt/SIf72P/ADVW3atfRyzQGN0cCNgSrKwHiHPdPCpqk9RndoTi6Gk+nuYfZp/vf+vWrlqlezy6SO6y7Kg4cWYAdepq2v5wW39Ih/vY/wDNXlqepnWAnFYeKb6+7NhStf8Azgtv6RD/AHsf+asi0v45cmORHxwO6ytj34PCo8i8pxeyZkUpSvDoUpSgFKUoBSlKAUpSgI1tht3FpYV7iKcxOwUSosbIGOTukFwwOFJ5VvrS8SaNZI2Do6hkYHgykZBB91Rvb21SU2Mcihke/jVlIyGBguAQRUW0K7fZ+9FjOxbT7lybKZj+Bdjkwu3QZPP1B6tgCaaftZ3109t9GuEeIIZGcQbiq+9uNlZSSDuNyBPDjipBUb0xf/V771trEn9q7H3AfKoxtbtXf2cBuWuLKN08RsWALsm9jAm7zeZ93j4VA/eBYl5fRwrvSuka5A3nZVGScAZJxkmsDaPaWKwjSSYSFXlSJe7Qud584yByHA/+ScVA+1q8knstPkjSPu5Lu1kBd23g7qxRd0KQUwTls58ga2W2u0WpWNvDIfogMlzHC4VZnwJGO6ylmAyAOOVNAT8VzUT1vaWZr+PT7QosrQmeaV1LiKINuKFjBG+7NjmQAOPGsAbTXdnqUVldNHMl3G5tZxGUKyICTHKisQw5cVx7Q8+AE7pmq20PXtWvZ76BZLWI2swj73unZeR8KxF85OMlmY45AceGy2O2su7i3vUmije8spJIsI27HO4UmPBPsbxGM/HhyAE3qNartn9H1C2szBKTclgkuYxHhE3nIwxYkcBghefWozrW2V3YXNt3t1Z3CTTpDPbxpuyw95ydPrGZlHmw8uHHhl7Z/wDHdF993/8AEtAWBSlKAUpSgFKV8SShcZ4ZIA954AUBr9oNeSzhMjgseSIo8TnyHkPM9KpHXdZmvJjJLnPJV47qL0VR5ffV+ywhgQeR51rjsvb/AJsVJCejwKWKwssRs5ZLpl/ZQW4fL7KEYq/P5r235sVXPalp0cM0AjUKDGxOP6wqxC7U8sjJxPZyprc9Wf2/shIGabh8vsqUdn1qstzuuMjhw+dWp/Ne2/Nik7tLyyPcP2crq1PVln5f2UXZWDSsFUH5Vc2xuzzWsQ3jjPEL0GeZPma2dtoEEbbyxgEcq2NV52OZrYXCQw623fUV8SShQSxAAGSScADzJ6Vqtotp4bGPelOWOdxB7Tn0HQep4VUG0e10983jbdjBysa53R5Z/KPqfsr2FbkeYnGwo25fQn+t9qcERKwKZm/Kzux/tc2+Ax61Fn7Q9QnOIyqDpuoOHxfNYGzWyMl0w4cOueQ99Tm9uNP0aMNOw3yPCoAaRv6qeXqcCu8o56YLNkNVeIxHxWScV0XJhaLfaqxyz5Hk0Kke7hunFTyxkdkG+MNjjjln0BJ4fGqa1Tt8mLEW1tGq9DIWZj71UgD3ZNdNj2+XSt9dbwuvUIXRvgSWH2VM8FfJZ5L0NSvDSgts/u8y86VGdk+0G01IYibdlA8UT4DjzI44ceo+OKk1U5RlB5SWTDTXIpSlcnhEdtBcPNaCC2llEF1HPIytAF3AkqMq95IpL+MHGAPWtptFs7Fqdm0FwhCyKCM434nxlWGCQHUnoSOY4g1usVxigK42A0HUrdr5Ls5cQQwWtxkESLH9I3GPM5XvFznjy58zodP2d1D+SLizGnrHcskgmuHkjLXJZyfCwO87kYGWIUAc+Qq5cUxQFbbT6Ddz6NZpFbt39pLbO0LNGGfuE3W3WVipBJyOIOOmeFfW3cN9qFnbrHYyLILmKdkMsGFSNn8LMXHjPA4AIAPPPCrHxTFAV/rOk3Uep2+qW8DyBoDBdW5MQnVMllZMvuMQcEgN+KPM4y59JlvtQtrySGSGGxSVokfc76aWVQp8CsQqqFGMsCT0xU1xTFAQTYSxuYb3UHntpYku7jvomLQMAoBGHCSEqx9xHrWkn2b1Hu9aSKF0e8mL28geIKyA4Zc7+8jMmQMgDjzFWtimKAqDVNCvbixtIrfTFtlt7mCSSPfhEkhjB3mXBAC8/E53mLDhzJ320ltdT6np1zHZzmK1Epl8VsG+ujUBVUy+Iqcg9MjhnnVg4pigC1zSlAKUpQHBqC7S7S/+pQwLyiBZv7R0IX9lT/3elTpjVB3Oqb980x/GmLefDewOPuxUtcc8yjjLu70Lq1/CL6h9ke6vusewmDxow6qKyKiLwqre1/8AD2/9m/8AiFWlVW9r/wCHt/7N/wDEKlp+cz+0f9d/b3NZ2a/738v31ctU12a/738v31ctLfnZ12f/AK8fv7sVoNrdrI7CLJw0rA93Hnn+k3ko8/gK79pto47GEyPgseEaZ4u3l7upPSqO1LUpLiVpZWLOx4n7gB0AHACvaq9W74I8djO5WmPzP0GpalJcStLKxZ2PE+XkAOgHlW32S2ba6lHDh19B51p9PszLIFHU1cNokWlWLzS8Ai7zeZPJVHqSQB76ltl+yJS7Ow3ey72e/TzZq9tdrotEtljhCtcOPq18uhkcDju55DqfiaoDUNRkuJGlmdpJGOWZjkn+A9OQrJ2g12W9uJJ5TlnPLoq/iqvkAOH/AO1ra2cLhlTHz8T66uGleZzXFKVbJDutbp4nV42Kuh3lYHBBHIg16K7NNvBqVviQgXEeBIOW95OB5Hy6HNeb63mxu0TWN5HMD4c7sg80PP5c/hVPF4dWw25XBFbDUj1TSumzuhIiupyGGRiu6vnCiKg6bTXOo3k9vYMkMFq3dz3TJ3jNJ1jhjJC8MHLNkenLM4qr+xO4EX8oWcnC4ivJHZTzZWwoceYyvP8ASXzFAb3W9M1O3iMltfPO67v1UttbsHywB3TCkbKRnPM8vjUvknVBlmAHmSAPma+jVc6BHHqWsakLtVlFm0cVvFIoaONSG33EbZUsxX2iM9OVAWMkgIyDkHkRxB+NFcHODnBwfQ+VVjoWlrBrl7p6r/sM1otyYQWEcT76KdwA+AMSxwPTyrt7J9Nim0Ro5F3kae43gSeOJDjiDnoKAslZAeIIOMg+8c6+PpSeHxL4uK8R4vd5/Cqd0TTI5NjmLjeKRXMiHJG6wkkAPA8eXWsnU9hrU7Oi5KE3KWUcyzlm71WWNWUBs8EAG6FHAD140Bbua6luA6nu2UkeRBAPTOKrUam15d6TZ3DFoZtPFzMpYgXMndjCyYPjUYZivInnkVJ4uzuyjlmeOJY0mhEUkaDcQgPv73hIweQ4Y5UBi6hLfx6PPJNcRpdwRzyl4EQoe7V3VCsqkcgAeANbTYO7km0y0klcvJJAjux5ksM8fnUG2LXGyVz/AGF/901TXs5/4RY/+1i/wCgJHSlKAUpWNqV13UMkn5uNn/ZUty+FOQd03sn3H7q84Nzq9tkdR+kWcLHmYYi3vMak8/U1S2uWRhuZoz+JIw+GeH2Yq1Rs2jE7Xi8ov6ll9mu04li7hz9ZGPDn8ZfT3danWa8421y0bq6MVZTlSOYNWXs72qoVCXalWHDvFGVb1Kjip92R7q5sqaecTvB9oRcVC15Pr1LDqre1/wDD2/8AZv8A4hVgW20dtKuUniI/rqD8iciq77W51aeDdYHEbA4IODvDnjlXNS+Mm7QlF4d5Pp7mB2af73/r1q0doNoYbKLvJW58FUe058gP38hVKaBrrWbmRFDNjw59kHzOOfurF1LVJbmQyTOXc9T0HkAOAHoKldTlPN8FGvHqnDxhHeW/23ZlbQ7QS3sxkkPoij2UXyHn6nrWrpXfZWxkcKOpqfaKMtarp9Wycdmmhb794w4Lx/hWj7cNre8mWyjPgiw8uOshHhX9VTn3t6VZduyaZpzyv/y4zI3qceFficD415nvrxppXlc5eR2dj6scn766wFfeWOx+Hufb4OlVxUVwjorilZWnaa9w4SMZPU9APM1tSkorNmg2kY1cVJ9c0iGwQRsO8uWXeOfZjU8iV5ZPQHPmelRiuK7FYs0tvc8jLVuK5rilSHp6B7GdofpFl3THLwnd+A9n7CPlViV587F9V7q+KZ4SL9qn+B+yvQdfM4uvRa0vqULI6ZNCoxtFsDBeTLcBpLe6QYW4gbdkx+SwIKuvTiOXDOKk9KrEZFY9kLlhu3GpXMidVRLeEsPJpY03+X5JB9a51DYYG8+mW0z21wyBJSqo8cyjGN+N+bDA8QIPCpTSgNPomzaWzyylmlnnKmWZ93ebdGEUBQFRFHJQPfk8aj1j2XLCZY47u5Wzldna1DKE8XtL3uN8IeoBGRwJPGpzSgIVadm3dae1gt3P3DBlxuW+8FcsXUNuciWznmOhrZLseP5NaweeR42i7kPuxh1j3QoXwqAeA5kZ41IqwbLXreaWSGKaN5Icd6qsCUJJGGxyOQRjpQEavezOOWC2RriYTWePo1wojWWNQAoQ7qhXXCjmMnz552lns9cKjiS/nlkdQoYx26qgzklYlj3Sx5ZbPDyqQUoCGab2cfR7CSxS7m7mQMpykBZVk3u9UNufjbx4niOmK3mzGgmxt0g715UjAWMuEBVQAAuUUZ9541t6UApSlAK0+2Bb+T7vc9r6PLjl+bbzrcVh6vbd7BLGObxOg8/EpXr766i8pJnq5IR2MaoJbEL1j8H7PL7CK1natoZSdbhR4ZAFc+Tryz71x+yaiPY9tJ9Fve5c4Wbh7nHT4jI+Aq9dY0pLuB4pPZccxzB5qw9QeNW74um59Hv/ACQ47Dd7Fw+6PPdK2Gt6JJZzNFKMEeyfxWHRhWvqZNPdHxsouD0y5GKUpQ5FKUoBU97OdnN9+8ccBx/gKjezugPcyAAcKtq8u4dJsWkf2Y1zgc3Y8FUepPCq1stT0RN/s3CNfqyX0/7K/wC3XacBY7KM8TiSbB5Afg1I9T4vgPOqbrM1nVXuriWeQ5eVyx9M8gPQDAHoKwq3sPV3VaifVQjpjkdkMJdgqjJY4Aq2NK0+LR9Pa6lAZzwiU/8AMlI4fqjifcD1NaHss2XNxOJGHh5L7vxj+75189r20Pf3v0eP8DaDu1A5F+HeN8wF/VPnVS1/5F3dL5VuyKT1y0+BCr29eaR5JGLO7FmY8yTzNdFc0rSSyLBxSs+HRpGjMhAWMfjMcA+QHUk1g1ypKXDCafBvNibru7+Bv08fMEffXqSB8qD5gfdXkvRpCtxCRzEif4hXqzSJN6CM/oisXtJfqJ+RUvW5mUpSswrilKUAqLybdK3em2tri6jhYrJJCItzeX21j7yRTMw67gI9akV3GWRlU4JVgD5EjANV12P63Fb6cbW4dIZ7OSVZ0kZUKguXD+IjK8efpQGdtZt9FJok11ZyPl0ZI2VHLRvybfwD3RUZ8TYHLB4itn2fPbtax9zA0TJBCrs1u8Rfwb3BnUGUb2TkZGWz1qvPo4g2f1aRyI0vLiWW1Rjulo2dAhVTg+LGR6YNWrsldJJY2xRlcCCIEqwIBEa5GQedAbilKUApSlAKUpQClKUB5i7QdKay1SdVyoMnexnjyc74IPo2R+rVy9mO3a6hbhHIFxEMOPyhyDgeR+w/CtN24bKd9brdxjLweGTA4mInn+qxz7mNUrpmpy20qywuUkQ5Vh08xjkQeoNbihHF0Lqvz1LeXeQ8z1Nr+zsV5HuSry9lh7SnzBqqNe2AuLYkqO8ToQOOPUVJ9h+1+C7CxXRWCfgMk4ikPLKsfZP6J+BNWGcEeYrKaspemRl4nBQt+db9TzjJCynDAj3givivQd1oEEntRr8qwhsVa59iu/8AI8jMfZCz2n6f2UhDZO/sqT8KlWz/AGfyzEFxhfX/AFxq0rbQoI/ZjX5U1fW4LOIyTyLGg6k8z5Ko4sfQVw7ZS2Rbo7Oqreb3f54HTpulw2UROQoUZd2wAAOJJJ5CqG7TdvjqU+5GSLaInux+cPIykeo5DoPea7e0LtPk1ImKIGO1Bzun25ccjJg4xnko4dTnpBa1cHhO7+OfPsblVWW7OKydOsWnlWNebH5DqflWOBVvdlWwxz3so48znp1C/wAas4q9Uwz8fAksnpRJrAJo2lSTkeJYwEHUsfDGPixBPxrz7NKXYsxyzElieZJ4kn3mrT7c9pA8sdlGfDD9ZKBy3yMIv6qkn9eqpqLAVaYa3yzmmOSzfiKmfZ/sYbyQOw8APDPLhzY+gqMaTp5nmSMdTx9B1q4dq5xpOj7ieGa5AiTHNUx4yPLCcM+bCmLtlmqYcv2Fsv2rxK42419J5+7gP+zwndT/AKhHBpCPXp5DHmajNc1xVyuCrioxJYxUVkjN0WPeuYh/1F+8GvVeiriCP+qK8xbG23eXsQ8iTy8h/E16ktE3Y1HkorG7Sf6iXkVb38R3UqMT7cq88lvZwyXcsXCUxlFhib8l53IXe/RXePA+Rx1vtnNDLFHc2M0ffyCKN1khkj32zgOVYMnI8cVmFcldKi+ym2D3tzeQSQdw1m0an6wPvFw5zwUADCjz51KKAVh3OjwSuHkhid19lmjRmHuYjIrMpQHRc2McuO8RHxy3lVsZ54yOFc21okQxGioM5wqhRnzwK7qUApUWt9sZG1Y2D2+4BA04l71W3kD7i4QL4cnPM5qU0ApSlAKUpQClKUBirMkwkQ4YAmN1I9ASCDzBVgfUGvOvaPsG2mXGUBNvISYmx7PP6tj5joeo9c1b21+pnTLqK84/R5sQXIAzukZMU3yLKfTd8hUlvrCG+gKSKskUgHqCOYII+YIq5RbLDtSXD/PQlhJweZ5MqQ6Dt/fWQCwztuD8R8OnuCtndHuxW7257KZ7JmkgBlt+J4cXQceDAe0B5j5VAzW7GVd8c1ui2nGaLStO365UfWW8LnHNWdPfwO9Xf/8A0FL/AESP+9b/AC1UtKj/AMOn/j7nndQ6Fhan236hKMR91CPNE3m+bk4+VQjUdVmuX35pHkY9XYk/DPIegrErmpYUwr+VZHSgo8CgFd1pZPK27GpY+n7z0q0NhuytmIkmHLjnoPdnmfWo78TClb89Dmdiia7s97PHndZJFxjiAeS+p/S9OlW9rmqQ6TYvIcYRcIvV3Iwi/E/ZmtlDDFZwk5CRxqWdjwAAGSxPurz12kbdtqdxhMi3iJES8RvdDIw/KPTyHvNZFcZ4u3VLj82K0U7JZsi2oXzzyvLId55GLsfMk5PwropWbo2mm4mWMdeJ9B1/h8a3m1COb4RcbSRYfZBsuZH75hwPH9UcvmfuFartj2hFzqBjQ/V2y90OPAvzkPzwv6tWxAV0nS5JiACke8B+l7Ma/tFRXm+eYuzMxyzEsx8yTkn51l4PO62Vz+359CvV8UnJnXSlcitYsk97IdK72738cBgf/Y/cPnV6bS3Lw2VzJH7cdvKyf1liZl4e8CoZ2Q7PdxBvsPFjj7zxP8PhViOgIweIPAjoa+YxNneWuRn2S1SbIN2JwoNFt2X2nMrSHqX711Jb1wF+yptNbo+7vKrbrby5AO6wBAYZ5HBPH1qvdN2Uv9GlkGnrHdWUrl/ozyd3LCx593IwKlcDr5DrkmRW2q6jK4BskgQEF2kuEdiufEEjiGCxHAFmUD15VXOCH6LaXcusa0lrOluDJbF5TGJZBiJt1URiEGeOWbPIADjkbjY/Xr6eO+tppYjc2U3difuspIpBZS0KsvHA6Ecxzxx42N028h1K/nnttyO9eNlImhYx90jKA6qcnORyziu7ZbRLm31DUmkhxDdy78cokjOAqlQGTO9k5oD42M169vtFFx3sYuWMxDNECmEkcBe7Vl6KBnPvzWDabT30uzgvlmRbhYpZXZoVYMEkcAKoICnCjjg+6ujZjRtWsrJ9PWCHAMwjuzMN3dcs2e4A3i+WOMkDlnlx+tP0K/j2fbTza/X908IPfQbhEjO2/nezwDYxjOaA7dM2h1GK2TUruSM2YsjI0CKves+6ndMz7vtOSSQuFXIGDzrOkt9WntkuortEkdEkFqsERi3Ww24ZZMuW3TxbIGeQFZNhs9Lc6L9AuYzA4tlt876OCVjADjcPLeAODg1j7Lz6tbQR201nFIYgI1uFuUWNkUbqsyFTJkADkOOOlAarWo7htpgts6Ru2l4MjqX7te/bLLHkB2zgAEgccnOMHO2d2hvLfUrmxvp0uFjtfpUcwjWNwgYKysieHqT+r64H22m3n8vfTPop7j6N9F3u+h3vwu/3u5nO7j8Xn91dl3s/cfy49x3O/bTWItHYSRhly+8zbjHJAAxw48etAaO22+e9s3ul1KCzlO+0FsfozeFCQizd5l2Z8c13cZGBX1P2myPHprTSfQYruORp5u7DESRncEad4GWMMRvZYHgR76zdkdO1PSYmsxapdwRuxgmWeOM7jNvbsiOM5yScjPlxrdamb0yRCWziuoHhxPEskRCS72QV+kBe8Xd4dKAzNjbqSRJS91HeRiX6iZO5yyd2hIcQ+HeDlh6gA9akNQ7YTZE2k15P3SW63TxlLZCCsSxqVySvh3mLEkLwHAZNTGgFKUoDA1zSEu7eWCQeCVCp8x5MPUHBHuqntk9sptDuXsb7JgVsK2Ce7B4q69Wjbnjp8xV4VC+0nYFdTh3kwtzED3bcMMOZjY+RPI9D7zVmiyKzhZ8r9H1O4NcPglsE6TIGQq6MMgggqw8waiO0vZVZ3hLbndyH8ZOBPvxwPxFUxs9tle6RK0a5AVj3kEgO7nr4ean1X7atzZztnsrkBZibaQ8CH4x59JQMY/rYqaeFtpeqG66o7dco7og2rdh9xGSYZA46Bhg/MfwrQTdl98pxuKfXJ/hXpG0vY5lDROrqeTKwYH4iu04rxY66OzYV00ebbbssvXPFQP2j+6pNpHYk5IMpJH7I+zjV2Aiui91KKBd6WRI183ZVHzY1zLGXT2z/AIPHbNkf0Ls/t7YDwgkdAAB/5rfX19FbRNJIyxxoMsxOAB/rpUC2l7bbSAFbYG4k8xlYh6754t+qPjVPbT7ZXOovvXD5A9iNeEae5fP1OTXdOCstec9l6nsapS3ZIe0btOk1FjDDlLUN6h5scmfyXPEL8+PKBVzQCtyuuNcdMS5GKiskcqpJAAyTwA86ubsp2I3frZBx4E+/ovw++o/2cbAPNIJJFwOmR7I8/wCsfsq39d1eHSrJpG9lBhF6u5HhUepx8snpWRjMR3r7qv8A9ZVtnq+FFddu20w+qskPlLNg+8Rqftb9mqdrL1TUpLmaSaU5kkYsx9T0HkByA8gKxK1KKlVWoliEdKyFSDYvQGurlRjKqQT6noP3/CtNaWjSuEQZZjgf68q9A9mmxy2sQcjj0zzJPNqr43Ed3DSuWcWz0rJEx0mwEEKoOg4++sylK+fKQpSlAKUpQHGK5xSlAK4xXNKAYpSlAMUxSlAKUpQClKUApilKAh23fZxBqS734OdRhZB18lYfjD7R0qg9odlbmwk3J4yBnwuOKN7m/ccGvVtYmo6XFcIUlRXVhgggEGrmHxk6duV0JYWOJ5Mtr2SI5jd0PmrFT8wa20W3OoKAFvLgAcvrX/eatPaLsOhkJa2cxk/i81+R5fOoBqnZVfQH2A481OPsNascVRZz6lhWQkaqbbi/cENeXBB5/Wv7+hrTz3DSHLszHzYknz5n1JrYzbL3Se1BJ+zn7q6hoFx+Zk/ZNWIzqXDXodpx8jArit9abE3chwIiPef3DJqW6J2NTSEGUnHUch8zxqOeLph+7+Nzx2xXiV1a2bytuopY+n7/ACFWjsJ2XMzCSUfHoPdnmfWp/s92c29qB4QT5AcPj5/Gt5rGt29jCZJ3WONeXmT+Sqjix9BWVfjZ3fBBZL1ZXna5bIfUWNuzMVjijGWY8h/E+nrXnrtE25bVLjIysEeRCh58ebt+keHDoOHnn72+7RJdUfdAMduhykeeJPR5CObY6ch086h9XsHhO6+OfPsS1Vad2c19wws7BVBJJwAOtd+naXJcPuxrnzPQe81cmwXZgIwJJRx8yOJ9B5LU2IxUaVly+h1OxR+pj9mfZ5u/WyjOcZPn+iPT76txEAAA4AV8wwhFCqMAchXZXz05ynJylyUm23mxSlK4PBSlKAUpSgFKUoBSlKAUpSgFKUoBSlKAUpSgFKUoBSlKAVwVrmlAY720ZOCqk+WBn5V8fyXF+bX5Vze6dHMMSIrc+ag8+B4nl8Kj99sUWO9FcXMR443bmbA4Y9h2ZfsrpKL5Z6siSpaovJQPhWHqmv29qu9PNHEB+UwB+C8z8BVf6l2aXjk4v7sq3NWnYg8cngCBj0xWjk7DpWJJlYk8ycEn4mp410/un6M7Sj4s3G0/bpDGClknet+ccFYx7l4M/wD21UOubQXF7KZLiRpG6Z9lRzwqjgo91WZa9hZ/Hcn4gfuqQaZ2M20ZywB9+W++rsMRhqV8CbfUlU64cFF2emyTHEaM3uHD5nhU32a7J5pyDLkDyHAfFuvwq69P2St4cbqA48/4Vt0QDgBiobcfZPaO3ucSuk+CNbO7CwWijwgkenAfCpMBiuaVQbz5IRSlK8ApSlAKUpQClKUApSlAKUpQClKUApSlAKUpQClKUApSlAKUpQClKUApSlAcUpSgFc0pQClKUApSl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05000"/>
            <a:ext cx="5105400" cy="2868168"/>
          </a:xfrm>
        </p:spPr>
        <p:txBody>
          <a:bodyPr/>
          <a:lstStyle/>
          <a:p>
            <a:r>
              <a:rPr lang="en-US" dirty="0" smtClean="0"/>
              <a:t>Appearance:</a:t>
            </a:r>
            <a:br>
              <a:rPr lang="en-US" dirty="0" smtClean="0"/>
            </a:br>
            <a:r>
              <a:rPr lang="en-US" i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Application:</a:t>
            </a:r>
            <a:br>
              <a:rPr lang="en-US" dirty="0" smtClean="0"/>
            </a:br>
            <a:r>
              <a:rPr lang="en-US" i="1" u="sng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Impossible</a:t>
            </a:r>
            <a:endParaRPr lang="en-US" i="1" u="sng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i583.photobucket.com/albums/ss278/newagepeace91/CoexistMea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3733800" cy="609898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772400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Nature:  gravity (fall - die)</a:t>
            </a:r>
            <a:br>
              <a:rPr lang="en-US" dirty="0" smtClean="0"/>
            </a:br>
            <a:r>
              <a:rPr lang="en-US" dirty="0" smtClean="0"/>
              <a:t>             weather (-20 - die) </a:t>
            </a:r>
            <a:br>
              <a:rPr lang="en-US" dirty="0" smtClean="0"/>
            </a:br>
            <a:r>
              <a:rPr lang="en-US" dirty="0" smtClean="0"/>
              <a:t>             poison (eat – die) </a:t>
            </a:r>
            <a:br>
              <a:rPr lang="en-US" dirty="0" smtClean="0"/>
            </a:br>
            <a:r>
              <a:rPr lang="en-US" dirty="0" smtClean="0"/>
              <a:t>             lions (cage - die)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  <a:endParaRPr lang="en-US" dirty="0" smtClean="0"/>
          </a:p>
          <a:p>
            <a:r>
              <a:rPr lang="en-US" dirty="0" smtClean="0"/>
              <a:t>Religion:  “whatever” ???</a:t>
            </a:r>
            <a:br>
              <a:rPr lang="en-US" dirty="0" smtClean="0"/>
            </a:br>
            <a:r>
              <a:rPr lang="en-US" sz="14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8:24 "Therefore I said to you that you will die in your sins;  for if you do not believe that I am He, you will die in your sins."</a:t>
            </a:r>
            <a:endParaRPr lang="en-US" sz="19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://defendingcontending.files.wordpress.com/2011/09/contrad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6743700" cy="2105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Founded 1994</a:t>
            </a:r>
          </a:p>
          <a:p>
            <a:r>
              <a:rPr lang="en-US" dirty="0" smtClean="0"/>
              <a:t>Goal: To protect faith and freedom by respecting individual rights and unite diverse voices to challenge extremism and build common ground</a:t>
            </a:r>
          </a:p>
          <a:p>
            <a:r>
              <a:rPr lang="en-US" dirty="0" smtClean="0"/>
              <a:t>185,000 members from </a:t>
            </a:r>
            <a:r>
              <a:rPr lang="en-US" u="sng" dirty="0" smtClean="0"/>
              <a:t>75 faith traditions </a:t>
            </a:r>
            <a:r>
              <a:rPr lang="en-US" dirty="0" smtClean="0"/>
              <a:t>and </a:t>
            </a:r>
            <a:r>
              <a:rPr lang="en-US" u="sng" dirty="0" smtClean="0"/>
              <a:t>systems</a:t>
            </a:r>
            <a:r>
              <a:rPr lang="en-US" dirty="0" smtClean="0"/>
              <a:t> (some who are non-religious)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“Interfaith Alliance works to ensure the sanctity of religion and the integrity of politics. The group also supports an end to discrimination based on sexual orientation”</a:t>
            </a:r>
          </a:p>
          <a:p>
            <a:endParaRPr lang="en-US" dirty="0"/>
          </a:p>
        </p:txBody>
      </p:sp>
      <p:pic>
        <p:nvPicPr>
          <p:cNvPr id="80898" name="Picture 2" descr="File:The Interfaith Alliance logo 2007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3771900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1905000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133600"/>
            <a:ext cx="5943600" cy="434340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6477000" cy="682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1676400"/>
            <a:ext cx="2895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 believe we have the truth!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the truth too”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2667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Interfaith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Alliance</a:t>
            </a:r>
            <a:endParaRPr lang="en-US" sz="36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038600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467600" cy="6303336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JOHN 14:6</a:t>
            </a:r>
          </a:p>
          <a:p>
            <a:pPr>
              <a:buNone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“I Am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Way,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Truth, and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Life.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No one comes to the Father except through Me.”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046" y="4495800"/>
            <a:ext cx="2770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rebuchet MS"/>
              </a:rPr>
              <a:t>Hinduism</a:t>
            </a: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- </a:t>
            </a:r>
            <a:r>
              <a:rPr lang="en-US" sz="2400" b="1" i="1" u="sng" dirty="0" err="1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Vashni</a:t>
            </a:r>
            <a:endParaRPr lang="en-US" sz="2400" b="1" i="1" u="sng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971800"/>
            <a:ext cx="2848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rebuchet MS"/>
              </a:rPr>
              <a:t>Islam</a:t>
            </a: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-</a:t>
            </a: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</a:t>
            </a:r>
            <a:r>
              <a:rPr lang="en-US" sz="2400" b="1" i="1" u="sng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Muhammad</a:t>
            </a:r>
            <a:endParaRPr lang="en-US" sz="2400" b="1" i="1" u="sng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150" y="5334000"/>
            <a:ext cx="31935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rebuchet MS"/>
              </a:rPr>
              <a:t>Buddhism</a:t>
            </a: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- </a:t>
            </a:r>
            <a:r>
              <a:rPr lang="en-US" sz="2400" b="1" i="1" u="sng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Gautama</a:t>
            </a:r>
            <a:endParaRPr lang="en-US" sz="2400" b="1" i="1" u="sng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3733800"/>
            <a:ext cx="38058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rebuchet MS"/>
              </a:rPr>
              <a:t>Confucianism</a:t>
            </a: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 - </a:t>
            </a:r>
            <a:r>
              <a:rPr lang="en-US" sz="2400" b="1" i="1" u="sng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Confucius</a:t>
            </a:r>
            <a:endParaRPr lang="en-US" sz="2400" b="1" i="1" u="sng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3886200" cy="409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800600" y="4114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Interfaith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Alliance</a:t>
            </a:r>
            <a:endParaRPr lang="en-US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467600" cy="6227136"/>
          </a:xfrm>
        </p:spPr>
        <p:txBody>
          <a:bodyPr/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ACTS 4:12   “Jesus”</a:t>
            </a:r>
          </a:p>
          <a:p>
            <a:pPr>
              <a:buNone/>
            </a:pPr>
            <a:r>
              <a:rPr lang="en-US" sz="2800" b="1" dirty="0" smtClean="0"/>
              <a:t>"Nor is there salvation in any other, for there is no other name under heaven given among men by which we must be saved."</a:t>
            </a:r>
            <a:endParaRPr lang="en-US" sz="2800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06305"/>
            <a:ext cx="2152650" cy="2884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2085975" cy="3079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962400"/>
            <a:ext cx="2000250" cy="2680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438400"/>
            <a:ext cx="2190750" cy="2518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191000"/>
            <a:ext cx="2773201" cy="2352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04800" y="6027003"/>
            <a:ext cx="1104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Hindu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Vashni</a:t>
            </a:r>
            <a:endParaRPr lang="en-US" sz="24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4148" y="3352800"/>
            <a:ext cx="18117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Islam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Muhammad</a:t>
            </a:r>
            <a:endParaRPr lang="en-US" sz="24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1686" y="6027003"/>
            <a:ext cx="1449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Buddha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Gautama</a:t>
            </a:r>
            <a:endParaRPr lang="en-US" sz="24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00" y="3200400"/>
            <a:ext cx="15856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Confucius</a:t>
            </a:r>
            <a:endParaRPr lang="en-US" sz="24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9007" y="6027003"/>
            <a:ext cx="17459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Buddha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n w="18000">
                  <a:solidFill>
                    <a:srgbClr val="AC66B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B13F9A">
                    <a:lumMod val="75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/>
              </a:rPr>
              <a:t>Dalai Lama</a:t>
            </a:r>
            <a:endParaRPr lang="en-US" sz="2400" b="1" dirty="0">
              <a:ln w="18000">
                <a:solidFill>
                  <a:srgbClr val="AC66BB">
                    <a:satMod val="140000"/>
                  </a:srgbClr>
                </a:solidFill>
                <a:prstDash val="solid"/>
                <a:miter lim="800000"/>
              </a:ln>
              <a:solidFill>
                <a:srgbClr val="B13F9A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A Prayer, A Plea, A Plan</a:t>
            </a:r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 Jesus did not PREDICT religious unity.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Jesus did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  <a:r>
              <a:rPr lang="en-US" sz="2800" b="1" dirty="0" smtClean="0"/>
              <a:t> for religious unity</a:t>
            </a:r>
            <a:br>
              <a:rPr lang="en-US" sz="2800" b="1" dirty="0" smtClean="0"/>
            </a:br>
            <a:r>
              <a:rPr lang="en-US" sz="2800" b="1" dirty="0" smtClean="0"/>
              <a:t>   (John 17)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Jesus did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PLEAD</a:t>
            </a:r>
            <a:r>
              <a:rPr lang="en-US" sz="2800" b="1" dirty="0" smtClean="0"/>
              <a:t> for religious unity</a:t>
            </a:r>
            <a:br>
              <a:rPr lang="en-US" sz="2800" b="1" dirty="0" smtClean="0"/>
            </a:br>
            <a:r>
              <a:rPr lang="en-US" sz="2800" b="1" dirty="0" smtClean="0"/>
              <a:t>   (I Corinthians 1:10)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Jesus did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for religious unity</a:t>
            </a:r>
            <a:br>
              <a:rPr lang="en-US" sz="2800" b="1" dirty="0" smtClean="0"/>
            </a:br>
            <a:r>
              <a:rPr lang="en-US" sz="2800" b="1" dirty="0" smtClean="0"/>
              <a:t>   (Ephesians 4:3-6)</a:t>
            </a:r>
          </a:p>
          <a:p>
            <a:pPr>
              <a:buNone/>
            </a:pPr>
            <a:r>
              <a:rPr lang="en-US" sz="2800" b="1" dirty="0" smtClean="0"/>
              <a:t> </a:t>
            </a:r>
          </a:p>
        </p:txBody>
      </p:sp>
      <p:pic>
        <p:nvPicPr>
          <p:cNvPr id="84994" name="Picture 2" descr="http://rainbowlightfoundation.net/blog/wp-content/uploads/2011/04/Gethsemane-Jesus-Prayi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4572000"/>
            <a:ext cx="2641600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077200" cy="61509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PRAYER   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17:1-5</a:t>
            </a:r>
          </a:p>
          <a:p>
            <a:pPr>
              <a:buNone/>
            </a:pPr>
            <a:r>
              <a:rPr lang="en-US" sz="1500" b="1" dirty="0" smtClean="0"/>
              <a:t>   </a:t>
            </a:r>
            <a:r>
              <a:rPr lang="en-US" sz="3000" dirty="0" smtClean="0"/>
              <a:t>(for Godhead)</a:t>
            </a:r>
          </a:p>
          <a:p>
            <a:pPr>
              <a:buNone/>
            </a:pPr>
            <a:r>
              <a:rPr lang="en-US" sz="2800" b="1" dirty="0" smtClean="0"/>
              <a:t> 1 Jesus spoke these words, lifted up His eyes to heaven, and said: "Father, the hour has come. Glorify Your Son, that Your Son also may glorify You,</a:t>
            </a:r>
          </a:p>
          <a:p>
            <a:pPr>
              <a:buNone/>
            </a:pPr>
            <a:r>
              <a:rPr lang="en-US" sz="2800" b="1" dirty="0" smtClean="0"/>
              <a:t> 2 "as You have given Him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 over all flesh</a:t>
            </a:r>
            <a:r>
              <a:rPr lang="en-US" sz="2800" b="1" dirty="0" smtClean="0"/>
              <a:t>, that He should give eternal life to as many as You have given Him.</a:t>
            </a:r>
          </a:p>
          <a:p>
            <a:pPr>
              <a:buNone/>
            </a:pPr>
            <a:r>
              <a:rPr lang="en-US" sz="2800" b="1" dirty="0" smtClean="0"/>
              <a:t> 3 "And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eternal life</a:t>
            </a:r>
            <a:r>
              <a:rPr lang="en-US" sz="2800" b="1" dirty="0" smtClean="0"/>
              <a:t>, that they may know You,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only true God</a:t>
            </a:r>
            <a:r>
              <a:rPr lang="en-US" sz="2800" b="1" dirty="0" smtClean="0"/>
              <a:t>, and Jesus Christ whom You have sent.</a:t>
            </a:r>
          </a:p>
          <a:p>
            <a:pPr>
              <a:buNone/>
            </a:pPr>
            <a:r>
              <a:rPr lang="en-US" sz="2800" b="1" dirty="0" smtClean="0"/>
              <a:t> 4 "I have glorified You on the earth. </a:t>
            </a:r>
            <a:br>
              <a:rPr lang="en-US" sz="2800" b="1" dirty="0" smtClean="0"/>
            </a:b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finished the work</a:t>
            </a:r>
            <a:r>
              <a:rPr lang="en-US" sz="2800" b="1" dirty="0" smtClean="0"/>
              <a:t> which You</a:t>
            </a:r>
            <a:br>
              <a:rPr lang="en-US" sz="2800" b="1" dirty="0" smtClean="0"/>
            </a:br>
            <a:r>
              <a:rPr lang="en-US" sz="2800" b="1" dirty="0" smtClean="0"/>
              <a:t>have given Me to do.</a:t>
            </a:r>
          </a:p>
        </p:txBody>
      </p:sp>
      <p:pic>
        <p:nvPicPr>
          <p:cNvPr id="4" name="Picture 2" descr="http://rainbowlightfoundation.net/blog/wp-content/uploads/2011/04/Gethsemane-Jesus-Praying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95850"/>
            <a:ext cx="2413000" cy="180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PRAYER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17:6-19,24-26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dirty="0" smtClean="0"/>
              <a:t>(for the apostles)</a:t>
            </a:r>
          </a:p>
          <a:p>
            <a:pPr>
              <a:buNone/>
            </a:pPr>
            <a:r>
              <a:rPr lang="en-US" sz="2800" b="1" dirty="0" smtClean="0"/>
              <a:t>11 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they may be one as We are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17 "Sanctify them by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</a:t>
            </a:r>
            <a:r>
              <a:rPr lang="en-US" sz="2800" b="1" dirty="0" smtClean="0"/>
              <a:t>. </a:t>
            </a:r>
            <a:br>
              <a:rPr lang="en-US" sz="2800" b="1" dirty="0" smtClean="0"/>
            </a:br>
            <a:r>
              <a:rPr lang="en-US" sz="2800" b="1" dirty="0" smtClean="0"/>
              <a:t>                 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word is truth</a:t>
            </a:r>
            <a:r>
              <a:rPr lang="en-US" sz="2800" b="1" dirty="0" smtClean="0"/>
              <a:t>.</a:t>
            </a:r>
          </a:p>
        </p:txBody>
      </p:sp>
      <p:pic>
        <p:nvPicPr>
          <p:cNvPr id="95234" name="Picture 2" descr="http://upload.wikimedia.org/wikipedia/commons/7/78/Brooklyn_Museum_-_The_Exhortation_to_the_Apostles_%28Recommandation_aux_ap%C3%B4tres%29_-_James_Tiss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4267200"/>
            <a:ext cx="3257550" cy="2397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PRAYER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17:20-23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dirty="0" smtClean="0"/>
              <a:t>(for the world)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20  for </a:t>
            </a:r>
            <a:r>
              <a:rPr lang="en-US" sz="2800" b="1" u="sng" dirty="0" smtClean="0"/>
              <a:t>those who will believe in Me</a:t>
            </a:r>
            <a:r>
              <a:rPr lang="en-US" sz="2800" b="1" dirty="0" smtClean="0"/>
              <a:t>  </a:t>
            </a:r>
          </a:p>
          <a:p>
            <a:pPr>
              <a:buNone/>
            </a:pPr>
            <a:r>
              <a:rPr lang="en-US" sz="2800" b="1" dirty="0" smtClean="0"/>
              <a:t>21 "that they all may be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    that they also may be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in Us</a:t>
            </a:r>
          </a:p>
          <a:p>
            <a:pPr>
              <a:buNone/>
            </a:pPr>
            <a:r>
              <a:rPr lang="en-US" sz="2800" b="1" dirty="0" smtClean="0"/>
              <a:t>22  that they may be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/>
              <a:t>just as We are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23  that they may be made perfect in </a:t>
            </a:r>
            <a:r>
              <a:rPr lang="en-US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</a:p>
        </p:txBody>
      </p:sp>
      <p:pic>
        <p:nvPicPr>
          <p:cNvPr id="30722" name="Picture 2" descr="http://arnoldcoc.org/wordpress/wp-content/uploads/2013/06/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1054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1905000"/>
          </a:xfrm>
        </p:spPr>
        <p:txBody>
          <a:bodyPr/>
          <a:lstStyle/>
          <a:p>
            <a:r>
              <a:rPr lang="en-US" sz="6000" dirty="0" smtClean="0"/>
              <a:t>ECUMENICAL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133600"/>
            <a:ext cx="5943600" cy="4343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or general in extent, influence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application </a:t>
            </a:r>
          </a:p>
          <a:p>
            <a:pPr algn="l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of, relating to, or representing the whole of a body of churches </a:t>
            </a:r>
          </a:p>
          <a:p>
            <a:pPr algn="l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promoting or tending toward worldwide Christian unity or cooperation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Greek: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OIKOUMENE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“the entire inhabited world” </a:t>
            </a:r>
          </a:p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102069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20136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Interfaith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Alliance</a:t>
            </a:r>
            <a:endParaRPr lang="en-US" sz="3200" b="1" dirty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PLEA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1:27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Only let your conduct be worthy of the gospel of Christ, so that whether I come and see you or am absent, I may hear of your affairs, that you stand fast </a:t>
            </a:r>
            <a:br>
              <a:rPr lang="en-US" sz="2800" b="1" dirty="0" smtClean="0"/>
            </a:br>
            <a:r>
              <a:rPr lang="en-US" sz="2800" b="1" dirty="0" smtClean="0"/>
              <a:t>in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spirit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mind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striving together for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faith</a:t>
            </a:r>
            <a:r>
              <a:rPr lang="en-US" sz="2800" b="1" dirty="0" smtClean="0"/>
              <a:t> of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www.kls2.com/airlines/wor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00600"/>
            <a:ext cx="3438525" cy="179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PLEA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Cor. 1:10-13</a:t>
            </a:r>
          </a:p>
          <a:p>
            <a:pPr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10 Now I plead with you, brethren, by the name of our Lord Jesus Christ, that you all </a:t>
            </a: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 the same thing</a:t>
            </a:r>
            <a:r>
              <a:rPr lang="en-US" sz="2800" b="1" dirty="0" smtClean="0"/>
              <a:t>, that there be   </a:t>
            </a: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divisions among you</a:t>
            </a:r>
            <a:r>
              <a:rPr lang="en-US" sz="2800" b="1" dirty="0" smtClean="0"/>
              <a:t>, but you be </a:t>
            </a: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perfectly joined together</a:t>
            </a:r>
            <a:r>
              <a:rPr lang="en-US" sz="3600" b="1" dirty="0" smtClean="0"/>
              <a:t> </a:t>
            </a:r>
            <a:r>
              <a:rPr lang="en-US" sz="2800" b="1" dirty="0" smtClean="0"/>
              <a:t>in </a:t>
            </a:r>
            <a:br>
              <a:rPr lang="en-US" sz="2800" b="1" dirty="0" smtClean="0"/>
            </a:b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mind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and in </a:t>
            </a:r>
            <a:br>
              <a:rPr lang="en-US" sz="2800" b="1" dirty="0" smtClean="0"/>
            </a:br>
            <a:r>
              <a:rPr lang="en-US" sz="36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same judgment</a:t>
            </a:r>
            <a:r>
              <a:rPr lang="en-US" sz="2800" b="1" dirty="0" smtClean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PLEA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Cor. 1:10-13</a:t>
            </a:r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800" b="1" dirty="0" smtClean="0"/>
              <a:t> 12 Now I say this, that each of you says, </a:t>
            </a:r>
            <a:br>
              <a:rPr lang="en-US" sz="2800" b="1" dirty="0" smtClean="0"/>
            </a:br>
            <a:r>
              <a:rPr lang="en-US" sz="2800" b="1" dirty="0" smtClean="0"/>
              <a:t>    "I am of Paul," or </a:t>
            </a:r>
            <a:br>
              <a:rPr lang="en-US" sz="2800" b="1" dirty="0" smtClean="0"/>
            </a:br>
            <a:r>
              <a:rPr lang="en-US" sz="2800" b="1" dirty="0" smtClean="0"/>
              <a:t>    "I am of </a:t>
            </a:r>
            <a:r>
              <a:rPr lang="en-US" sz="2800" b="1" dirty="0" err="1" smtClean="0"/>
              <a:t>Apollos</a:t>
            </a:r>
            <a:r>
              <a:rPr lang="en-US" sz="2800" b="1" dirty="0" smtClean="0"/>
              <a:t>," or </a:t>
            </a:r>
            <a:br>
              <a:rPr lang="en-US" sz="2800" b="1" dirty="0" smtClean="0"/>
            </a:br>
            <a:r>
              <a:rPr lang="en-US" sz="2800" b="1" dirty="0" smtClean="0"/>
              <a:t>    "I am of </a:t>
            </a:r>
            <a:r>
              <a:rPr lang="en-US" sz="2800" b="1" dirty="0" err="1" smtClean="0"/>
              <a:t>Cephas</a:t>
            </a:r>
            <a:r>
              <a:rPr lang="en-US" sz="2800" b="1" dirty="0" smtClean="0"/>
              <a:t>," or </a:t>
            </a:r>
            <a:br>
              <a:rPr lang="en-US" sz="2800" b="1" dirty="0" smtClean="0"/>
            </a:br>
            <a:r>
              <a:rPr lang="en-US" sz="2800" b="1" dirty="0" smtClean="0"/>
              <a:t>    "I am of Christ.“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13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Christ divided</a:t>
            </a:r>
            <a:r>
              <a:rPr lang="en-US" sz="2800" b="1" dirty="0" smtClean="0"/>
              <a:t>? </a:t>
            </a:r>
            <a:br>
              <a:rPr lang="en-US" sz="2800" b="1" dirty="0" smtClean="0"/>
            </a:br>
            <a:r>
              <a:rPr lang="en-US" sz="2800" b="1" dirty="0" smtClean="0"/>
              <a:t>   Was Paul crucified for you? </a:t>
            </a:r>
            <a:br>
              <a:rPr lang="en-US" sz="2800" b="1" dirty="0" smtClean="0"/>
            </a:br>
            <a:r>
              <a:rPr lang="en-US" sz="2800" b="1" dirty="0" smtClean="0"/>
              <a:t>   Or were you baptized in the name of Paul?</a:t>
            </a:r>
            <a:endParaRPr lang="en-US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7391400" cy="607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THE PLAN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4:3-6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There is: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2800" b="1" dirty="0" smtClean="0"/>
              <a:t> and 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</a:t>
            </a:r>
            <a:r>
              <a:rPr lang="en-US" sz="2800" b="1" dirty="0" smtClean="0"/>
              <a:t>, just as you were called in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2800" b="1" dirty="0" smtClean="0"/>
              <a:t> of your calling;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800" b="1" dirty="0" smtClean="0"/>
              <a:t>, 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baptism</a:t>
            </a:r>
            <a:r>
              <a:rPr lang="en-US" sz="2800" b="1" dirty="0" smtClean="0"/>
              <a:t>;</a:t>
            </a:r>
            <a:br>
              <a:rPr lang="en-US" sz="2800" b="1" dirty="0" smtClean="0"/>
            </a:br>
            <a:r>
              <a:rPr lang="en-US" sz="2800" b="1" dirty="0" smtClean="0"/>
              <a:t>one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800" b="1" dirty="0" smtClean="0"/>
              <a:t> and Father of all</a:t>
            </a:r>
            <a:endParaRPr lang="en-US" sz="2800" b="1" dirty="0"/>
          </a:p>
        </p:txBody>
      </p:sp>
      <p:pic>
        <p:nvPicPr>
          <p:cNvPr id="6146" name="Picture 2" descr="http://cf.ltkcdn.net/cheerleading/images/std/51194-200x300-Number_one_foam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1981200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 Lowest</a:t>
            </a:r>
            <a:br>
              <a:rPr lang="en-US" dirty="0" smtClean="0"/>
            </a:br>
            <a:r>
              <a:rPr lang="en-US" dirty="0" smtClean="0"/>
              <a:t>common</a:t>
            </a:r>
            <a:br>
              <a:rPr lang="en-US" dirty="0" smtClean="0"/>
            </a:br>
            <a:r>
              <a:rPr lang="en-US" dirty="0" smtClean="0"/>
              <a:t>denominator</a:t>
            </a:r>
          </a:p>
        </p:txBody>
      </p:sp>
      <p:pic>
        <p:nvPicPr>
          <p:cNvPr id="5124" name="Picture 4" descr="M:\IMAGES\CEVENTS\OUTDOORS\ZOTHER\CHOZO0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425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410200" y="6096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Body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5257800" y="4038600"/>
            <a:ext cx="1524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Faith</a:t>
            </a: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5029200" y="1371600"/>
            <a:ext cx="1695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Spirit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34000" y="2209800"/>
            <a:ext cx="1390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Hope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410200" y="3124200"/>
            <a:ext cx="1238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Lord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4800600" y="4953000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Baptism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410200" y="5715000"/>
            <a:ext cx="12382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C66BB"/>
                </a:solidFill>
                <a:latin typeface="Arial Black"/>
              </a:rPr>
              <a:t>God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929" y="5657671"/>
            <a:ext cx="3243196" cy="1200329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Spirit of</a:t>
            </a:r>
            <a:br>
              <a:rPr lang="en-US" sz="3600" b="1" dirty="0" smtClean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</a:br>
            <a:r>
              <a:rPr lang="en-US" sz="3600" b="1" dirty="0" err="1" smtClean="0">
                <a:solidFill>
                  <a:srgbClr val="B13F9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Ecumencalism</a:t>
            </a:r>
            <a:endParaRPr lang="en-US" sz="3600" b="1" dirty="0" smtClean="0">
              <a:solidFill>
                <a:srgbClr val="B13F9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5" name="Picture 2" descr="http://education-portal.com/cimages/multimages/16/simplify_fraction_example_11312115794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4157442" cy="2335882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3581400" y="1371600"/>
            <a:ext cx="9144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48200" y="9144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16764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25146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4400" y="34290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43434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24400" y="5257800"/>
            <a:ext cx="24384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029200" y="5638800"/>
            <a:ext cx="1981200" cy="762000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Spirit of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</a:rPr>
              <a:t>Ecumencalism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Union without Unity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“You can tie two cats together and you have a union, but you do not have unity.” </a:t>
            </a:r>
            <a:br>
              <a:rPr lang="en-US" sz="2800" b="1" dirty="0" smtClean="0"/>
            </a:br>
            <a:r>
              <a:rPr lang="en-US" sz="2800" b="1" dirty="0" smtClean="0"/>
              <a:t>- </a:t>
            </a:r>
            <a:r>
              <a:rPr lang="en-US" sz="1600" b="1" dirty="0" smtClean="0"/>
              <a:t>Mark Twain</a:t>
            </a:r>
            <a:endParaRPr lang="en-US" sz="1600" b="1" dirty="0"/>
          </a:p>
        </p:txBody>
      </p:sp>
      <p:pic>
        <p:nvPicPr>
          <p:cNvPr id="97286" name="Picture 6" descr="http://petslobby.com/wp-content/uploads/2008/05/ca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57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924800" cy="630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Please Remember John 6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60 Therefore many of His disciples, when they heard this, said, "</a:t>
            </a:r>
            <a:r>
              <a:rPr lang="en-US" sz="2800" b="1" u="sng" dirty="0" smtClean="0"/>
              <a:t>This is a hard saying</a:t>
            </a:r>
            <a:r>
              <a:rPr lang="en-US" sz="2800" b="1" dirty="0" smtClean="0"/>
              <a:t>; who can understand it?"</a:t>
            </a:r>
          </a:p>
          <a:p>
            <a:pPr>
              <a:buNone/>
            </a:pPr>
            <a:r>
              <a:rPr lang="en-US" sz="2800" b="1" dirty="0" smtClean="0"/>
              <a:t>61 When Jesus knew in Himself that His disciples complained about this, He said to them, "</a:t>
            </a:r>
            <a:r>
              <a:rPr lang="en-US" sz="2800" b="1" u="sng" dirty="0" smtClean="0"/>
              <a:t>Does this offend you</a:t>
            </a:r>
            <a:r>
              <a:rPr lang="en-US" sz="2800" b="1" dirty="0" smtClean="0"/>
              <a:t>?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66 From that time many of His disciples went back and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walked with Him no more</a:t>
            </a:r>
            <a:r>
              <a:rPr lang="en-US" sz="2800" b="1" dirty="0" smtClean="0"/>
              <a:t>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7924800" cy="6150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So What Can I Do For True Biblical Unity?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800" b="1" dirty="0" smtClean="0"/>
              <a:t>I can read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prayer</a:t>
            </a:r>
            <a:r>
              <a:rPr lang="en-US" sz="2800" b="1" dirty="0" smtClean="0"/>
              <a:t> to everyone who will listen, and ask if they want this too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I can read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plea</a:t>
            </a:r>
            <a:r>
              <a:rPr lang="en-US" sz="2800" b="1" dirty="0" smtClean="0"/>
              <a:t> to everyone who will listen, and ask if they agree with the apostle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I can read the Holy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Spirit’s plan</a:t>
            </a:r>
            <a:r>
              <a:rPr lang="en-US" sz="2800" b="1" dirty="0" smtClean="0"/>
              <a:t> to everyone, and ask if they will trust and obey all seven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Council of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239000" cy="5465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These </a:t>
            </a:r>
            <a:r>
              <a:rPr lang="en-US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member communions </a:t>
            </a:r>
            <a:r>
              <a:rPr lang="en-US" dirty="0" smtClean="0"/>
              <a:t>come together in covenant community as the National Council of Churches to offer common witness to Jesus Christ and to share in a ministry of reconciliation to the world in his name. Together, they include more than </a:t>
            </a:r>
            <a:r>
              <a:rPr lang="en-US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million people in over 100,000 congregations</a:t>
            </a:r>
            <a:r>
              <a:rPr lang="en-US" dirty="0" smtClean="0"/>
              <a:t> in the United States.</a:t>
            </a:r>
          </a:p>
          <a:p>
            <a:r>
              <a:rPr lang="en-US" dirty="0" smtClean="0"/>
              <a:t>African Methodist Episcopal Church</a:t>
            </a:r>
          </a:p>
          <a:p>
            <a:r>
              <a:rPr lang="en-US" dirty="0" smtClean="0"/>
              <a:t>The African Methodist Episcopal Zion Church</a:t>
            </a:r>
          </a:p>
          <a:p>
            <a:r>
              <a:rPr lang="en-US" dirty="0" smtClean="0"/>
              <a:t>Alliance of Baptists</a:t>
            </a:r>
          </a:p>
          <a:p>
            <a:r>
              <a:rPr lang="en-US" dirty="0" smtClean="0"/>
              <a:t>American Baptist Churches in the USA</a:t>
            </a:r>
          </a:p>
          <a:p>
            <a:r>
              <a:rPr lang="en-US" dirty="0" smtClean="0"/>
              <a:t>Apostolic Catholic Church</a:t>
            </a:r>
          </a:p>
          <a:p>
            <a:r>
              <a:rPr lang="en-US" dirty="0" smtClean="0"/>
              <a:t>Armenian Church of America, Eastern and Western Dioceses</a:t>
            </a:r>
          </a:p>
          <a:p>
            <a:r>
              <a:rPr lang="en-US" dirty="0" smtClean="0"/>
              <a:t>Christian Church (Disciples of Christ) in the United States and Canada</a:t>
            </a:r>
          </a:p>
          <a:p>
            <a:r>
              <a:rPr lang="en-US" dirty="0" smtClean="0"/>
              <a:t>Christian Methodist Episcopal Church</a:t>
            </a:r>
          </a:p>
          <a:p>
            <a:r>
              <a:rPr lang="en-US" dirty="0" smtClean="0"/>
              <a:t>Church of the Brethren</a:t>
            </a:r>
          </a:p>
          <a:p>
            <a:r>
              <a:rPr lang="en-US" dirty="0" smtClean="0"/>
              <a:t>Community of Christ</a:t>
            </a:r>
          </a:p>
          <a:p>
            <a:r>
              <a:rPr lang="en-US" dirty="0" smtClean="0"/>
              <a:t>Coptic Orthodox Archdiocese of North America</a:t>
            </a:r>
          </a:p>
          <a:p>
            <a:r>
              <a:rPr lang="en-US" dirty="0" smtClean="0"/>
              <a:t>The Episcopal Church (USA)</a:t>
            </a:r>
          </a:p>
          <a:p>
            <a:r>
              <a:rPr lang="en-US" dirty="0" smtClean="0"/>
              <a:t>Evangelical Lutheran Church in America</a:t>
            </a:r>
          </a:p>
          <a:p>
            <a:r>
              <a:rPr lang="en-US" dirty="0" smtClean="0"/>
              <a:t>Greek Orthodox Archdiocese of America</a:t>
            </a:r>
          </a:p>
          <a:p>
            <a:r>
              <a:rPr lang="en-US" dirty="0" smtClean="0"/>
              <a:t>Hungarian Reformed Church in America</a:t>
            </a:r>
          </a:p>
          <a:p>
            <a:r>
              <a:rPr lang="en-US" dirty="0" smtClean="0"/>
              <a:t>International Council of Community Churches</a:t>
            </a:r>
          </a:p>
          <a:p>
            <a:r>
              <a:rPr lang="en-US" dirty="0" smtClean="0"/>
              <a:t>Korean Presbyterian Church Abroad</a:t>
            </a:r>
          </a:p>
          <a:p>
            <a:r>
              <a:rPr lang="en-US" dirty="0" err="1" smtClean="0"/>
              <a:t>Malankara</a:t>
            </a:r>
            <a:r>
              <a:rPr lang="en-US" dirty="0" smtClean="0"/>
              <a:t> Orthodox Syrian Church, American Diocese</a:t>
            </a:r>
          </a:p>
        </p:txBody>
      </p:sp>
      <p:pic>
        <p:nvPicPr>
          <p:cNvPr id="60418" name="Picture 2" descr="http://www.blackchristiannews.com/news/ICF_ECUMENICAL_COUNCIL_F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105400"/>
            <a:ext cx="2534669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Council of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4651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Mar </a:t>
            </a:r>
            <a:r>
              <a:rPr lang="en-US" dirty="0" err="1" smtClean="0"/>
              <a:t>Thoma</a:t>
            </a:r>
            <a:r>
              <a:rPr lang="en-US" dirty="0" smtClean="0"/>
              <a:t> Church</a:t>
            </a:r>
          </a:p>
          <a:p>
            <a:r>
              <a:rPr lang="en-US" dirty="0" smtClean="0"/>
              <a:t>Moravian Church in America, Northern and Southern Provinces</a:t>
            </a:r>
          </a:p>
          <a:p>
            <a:r>
              <a:rPr lang="en-US" dirty="0" smtClean="0"/>
              <a:t>National Baptist Convention of America, Inc.</a:t>
            </a:r>
          </a:p>
          <a:p>
            <a:r>
              <a:rPr lang="en-US" dirty="0" smtClean="0"/>
              <a:t>National Baptist Convention, USA, Inc.</a:t>
            </a:r>
          </a:p>
          <a:p>
            <a:r>
              <a:rPr lang="en-US" dirty="0" smtClean="0"/>
              <a:t>National Missionary Baptist Convention of America</a:t>
            </a:r>
          </a:p>
          <a:p>
            <a:r>
              <a:rPr lang="en-US" dirty="0" smtClean="0"/>
              <a:t>Orthodox Church in America</a:t>
            </a:r>
          </a:p>
          <a:p>
            <a:r>
              <a:rPr lang="en-US" dirty="0" smtClean="0"/>
              <a:t>Patriarchal Parishes of the Russian Orthodox Church in the USA</a:t>
            </a:r>
          </a:p>
          <a:p>
            <a:r>
              <a:rPr lang="en-US" dirty="0" smtClean="0"/>
              <a:t>Polish National Catholic Church </a:t>
            </a:r>
          </a:p>
          <a:p>
            <a:r>
              <a:rPr lang="en-US" dirty="0" smtClean="0"/>
              <a:t>Presbyterian Church (U.S.A.)</a:t>
            </a:r>
          </a:p>
          <a:p>
            <a:r>
              <a:rPr lang="en-US" dirty="0" smtClean="0"/>
              <a:t>Progressive National Baptist Convention, Inc.</a:t>
            </a:r>
          </a:p>
          <a:p>
            <a:r>
              <a:rPr lang="en-US" dirty="0" smtClean="0"/>
              <a:t>Reformed Church in America</a:t>
            </a:r>
          </a:p>
          <a:p>
            <a:r>
              <a:rPr lang="en-US" dirty="0" smtClean="0"/>
              <a:t>Religious Society of Friends, Friends United Meeting</a:t>
            </a:r>
          </a:p>
          <a:p>
            <a:r>
              <a:rPr lang="en-US" dirty="0" smtClean="0"/>
              <a:t>Religious Society of Friends, Philadelphia Yearly Meeting </a:t>
            </a:r>
          </a:p>
          <a:p>
            <a:r>
              <a:rPr lang="en-US" dirty="0" smtClean="0"/>
              <a:t>Serbian Orthodox Church in North and South America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Swedenborgian</a:t>
            </a:r>
            <a:r>
              <a:rPr lang="en-US" dirty="0" smtClean="0"/>
              <a:t> Church of North America</a:t>
            </a:r>
          </a:p>
          <a:p>
            <a:r>
              <a:rPr lang="en-US" dirty="0" smtClean="0"/>
              <a:t>Syrian Orthodox Church of Antioch, Archdiocese of the Eastern </a:t>
            </a:r>
            <a:r>
              <a:rPr lang="en-US" dirty="0" err="1" smtClean="0"/>
              <a:t>Unitd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Ukrainian Orthodox Church of the USA</a:t>
            </a:r>
          </a:p>
          <a:p>
            <a:r>
              <a:rPr lang="en-US" dirty="0" smtClean="0"/>
              <a:t>United Church of Christ</a:t>
            </a:r>
          </a:p>
          <a:p>
            <a:r>
              <a:rPr lang="en-US" dirty="0" smtClean="0"/>
              <a:t>The United Methodist Church</a:t>
            </a:r>
          </a:p>
        </p:txBody>
      </p:sp>
      <p:pic>
        <p:nvPicPr>
          <p:cNvPr id="5" name="Picture 2" descr="http://www.blackchristiannews.com/news/ICF_ECUMENICAL_COUNCIL_F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276849"/>
            <a:ext cx="2534669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5"/>
          <p:cNvSpPr>
            <a:spLocks noChangeArrowheads="1"/>
          </p:cNvSpPr>
          <p:nvPr/>
        </p:nvSpPr>
        <p:spPr bwMode="auto">
          <a:xfrm>
            <a:off x="6324600" y="58674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6858000" y="4876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7315200" y="35814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6553200" y="2209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6" name="Oval 5"/>
          <p:cNvSpPr>
            <a:spLocks noChangeArrowheads="1"/>
          </p:cNvSpPr>
          <p:nvPr/>
        </p:nvSpPr>
        <p:spPr bwMode="auto">
          <a:xfrm>
            <a:off x="5562600" y="13716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1295400" y="57912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685800" y="47244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tx1"/>
          </a:solidFill>
        </p:spPr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  <a:latin typeface="Rockwell Extra Bold" pitchFamily="18" charset="0"/>
              </a:rPr>
              <a:t>Denominationalism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b="1" dirty="0" smtClean="0">
                <a:latin typeface="Tahoma" pitchFamily="34" charset="0"/>
              </a:rPr>
              <a:t> 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057400" y="2209800"/>
            <a:ext cx="4419600" cy="4191000"/>
          </a:xfrm>
          <a:prstGeom prst="ellipse">
            <a:avLst/>
          </a:prstGeom>
          <a:solidFill>
            <a:schemeClr val="folHlink"/>
          </a:solidFill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667000" y="28956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2286000" y="3733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3733800" y="32766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257800" y="35814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4724400" y="26670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581400" y="23622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276600" y="4114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2362200" y="46482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5" name="WordArt 21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8862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Unity in</a:t>
            </a:r>
            <a:b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</a:br>
            <a:r>
              <a:rPr lang="en-US" sz="3600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Diversity</a:t>
            </a:r>
            <a:endParaRPr lang="en-US" sz="3600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latin typeface="Arial Black"/>
            </a:endParaRPr>
          </a:p>
        </p:txBody>
      </p:sp>
      <p:sp>
        <p:nvSpPr>
          <p:cNvPr id="23566" name="Oval 23"/>
          <p:cNvSpPr>
            <a:spLocks noChangeArrowheads="1"/>
          </p:cNvSpPr>
          <p:nvPr/>
        </p:nvSpPr>
        <p:spPr bwMode="auto">
          <a:xfrm>
            <a:off x="5257800" y="47244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7" name="Oval 24"/>
          <p:cNvSpPr>
            <a:spLocks noChangeArrowheads="1"/>
          </p:cNvSpPr>
          <p:nvPr/>
        </p:nvSpPr>
        <p:spPr bwMode="auto">
          <a:xfrm>
            <a:off x="4114800" y="5257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8" name="Oval 25"/>
          <p:cNvSpPr>
            <a:spLocks noChangeArrowheads="1"/>
          </p:cNvSpPr>
          <p:nvPr/>
        </p:nvSpPr>
        <p:spPr bwMode="auto">
          <a:xfrm>
            <a:off x="3124200" y="52578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3569" name="Oval 22"/>
          <p:cNvSpPr>
            <a:spLocks noChangeArrowheads="1"/>
          </p:cNvSpPr>
          <p:nvPr/>
        </p:nvSpPr>
        <p:spPr bwMode="auto">
          <a:xfrm>
            <a:off x="4495800" y="41910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10200" y="1600200"/>
            <a:ext cx="12009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Method.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5400" y="6019800"/>
            <a:ext cx="85190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Pent.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400" y="5943600"/>
            <a:ext cx="1043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Discip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.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Christ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3400" y="4953000"/>
            <a:ext cx="124104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Episcop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8395" y="3429000"/>
            <a:ext cx="1847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4953000"/>
            <a:ext cx="11464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Christ.</a:t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</a:b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Science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24600" y="2438400"/>
            <a:ext cx="13628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Nazarene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39000" y="3657600"/>
            <a:ext cx="1013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Evang.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Free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752600" y="15240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Baptist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838200" y="25146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304800" y="3657600"/>
            <a:ext cx="838200" cy="762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Presby.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  <p:sp>
        <p:nvSpPr>
          <p:cNvPr id="43" name="Right Arrow 42"/>
          <p:cNvSpPr/>
          <p:nvPr/>
        </p:nvSpPr>
        <p:spPr>
          <a:xfrm rot="1685628">
            <a:off x="1770570" y="298977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2491937">
            <a:off x="2471980" y="2167179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524000" y="38100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20672558">
            <a:off x="1585435" y="4557234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9230510">
            <a:off x="2013730" y="5442729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rot="7169299">
            <a:off x="5430733" y="2077933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8319756">
            <a:off x="6129500" y="28529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10800000">
            <a:off x="6477000" y="37338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ight Arrow 50"/>
          <p:cNvSpPr/>
          <p:nvPr/>
        </p:nvSpPr>
        <p:spPr>
          <a:xfrm rot="12281312">
            <a:off x="6324600" y="4800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3079845">
            <a:off x="5878218" y="5573419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2743200"/>
            <a:ext cx="13155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</a:rPr>
              <a:t>Lutheran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35636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1,517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Denominations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391400" cy="50079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J. Gordon Melton is the Distinguished Professor of American Religious History at the Institute for Studies of Religion, Baylor University</a:t>
            </a:r>
            <a:endParaRPr lang="en-US" sz="2400" dirty="0" smtClean="0"/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of the Mystery of Universal Wisdom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(talk to aliens and guided by flying saucers)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Embassy of Heaven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(Oregon)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(all </a:t>
            </a:r>
            <a:r>
              <a:rPr lang="en-US" sz="2000" dirty="0" err="1" smtClean="0"/>
              <a:t>govt’s</a:t>
            </a:r>
            <a:r>
              <a:rPr lang="en-US" sz="2000" dirty="0" smtClean="0"/>
              <a:t> illegitimate; issues own car plates)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Nudist Christian Church of the Blessed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 Mary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of God Anonymous</a:t>
            </a:r>
            <a:b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/>
              <a:t>88 Baptist sects</a:t>
            </a:r>
          </a:p>
          <a:p>
            <a:r>
              <a:rPr lang="en-US" sz="2000" dirty="0" smtClean="0"/>
              <a:t>42 Methodist sects</a:t>
            </a:r>
          </a:p>
          <a:p>
            <a:r>
              <a:rPr lang="en-US" sz="2000" dirty="0" smtClean="0"/>
              <a:t>22 Presbyterian sects, etc, etc.</a:t>
            </a:r>
            <a:endParaRPr lang="en-US" sz="2000" dirty="0"/>
          </a:p>
        </p:txBody>
      </p:sp>
      <p:pic>
        <p:nvPicPr>
          <p:cNvPr id="79874" name="Picture 2" descr="Image of J. Gordon Me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572000"/>
            <a:ext cx="1600200" cy="212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http://ecx.images-amazon.com/images/I/51s108Q90uL._SY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852" y="3505200"/>
            <a:ext cx="1974723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67600" cy="1386840"/>
          </a:xfrm>
        </p:spPr>
        <p:txBody>
          <a:bodyPr>
            <a:normAutofit/>
          </a:bodyPr>
          <a:lstStyle/>
          <a:p>
            <a:r>
              <a:rPr lang="en-US" dirty="0" smtClean="0"/>
              <a:t>Logic (?) </a:t>
            </a:r>
            <a:br>
              <a:rPr lang="en-US" dirty="0" smtClean="0"/>
            </a:br>
            <a:r>
              <a:rPr lang="en-US" dirty="0" smtClean="0"/>
              <a:t>for  denominationalism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“All the disunity in the church is like a box of crayons with all their variety of colors, but in the end, they all go back into the same box!”</a:t>
            </a:r>
            <a:endParaRPr lang="en-US" dirty="0"/>
          </a:p>
        </p:txBody>
      </p:sp>
      <p:pic>
        <p:nvPicPr>
          <p:cNvPr id="82948" name="Picture 4" descr="http://thecountryteacher.files.wordpress.com/2013/09/crayon-box-s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3627953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23444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International</a:t>
            </a:r>
            <a:br>
              <a:rPr lang="en-US" sz="4400" dirty="0" smtClean="0"/>
            </a:br>
            <a:r>
              <a:rPr lang="en-US" sz="4400" dirty="0" smtClean="0"/>
              <a:t>COEXIST MOVEMENT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http://www.archindy.org/criterion/files/2009/12-04/interfaith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16641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276785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28" name="Picture 4" descr="http://cdn.shopify.com/s/files/1/0211/7132/products/DSC_0563_1024x1024.jpg?v=1371753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3211885" cy="2132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32" name="Picture 8" descr="http://4.bp.blogspot.com/_Q3h4eZWxRY8/TIBAoHeh8oI/AAAAAAAAAxc/J4y7wBe5EwY/s1600/Photo+on+2010-09-02+at+17.21+%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43450"/>
            <a:ext cx="2819400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834" name="Picture 10" descr="http://www.themuslimtimes.org/wp-content/uploads/2013/03/Coexist-Jews-and-Muslims-225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826000"/>
            <a:ext cx="2667000" cy="20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105400" cy="1905000"/>
          </a:xfrm>
        </p:spPr>
        <p:txBody>
          <a:bodyPr/>
          <a:lstStyle/>
          <a:p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133600"/>
            <a:ext cx="5943600" cy="434340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264" y="1905000"/>
            <a:ext cx="23727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Interfaith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Ecumenical</a:t>
            </a:r>
            <a:b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</a:br>
            <a:endParaRPr lang="en-US" sz="3200" b="1" dirty="0" smtClean="0">
              <a:ln w="12700">
                <a:solidFill>
                  <a:srgbClr val="B13F9A">
                    <a:satMod val="155000"/>
                  </a:srgbClr>
                </a:solidFill>
                <a:prstDash val="solid"/>
              </a:ln>
              <a:solidFill>
                <a:srgbClr val="F4E7E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ln w="12700">
                  <a:solidFill>
                    <a:srgbClr val="B13F9A">
                      <a:satMod val="155000"/>
                    </a:srgbClr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/>
              </a:rPr>
              <a:t>Diversity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5800725" cy="580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9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0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4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5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Eras Medium ITC"/>
        <a:ea typeface=""/>
        <a:cs typeface="Arial"/>
      </a:majorFont>
      <a:minorFont>
        <a:latin typeface="Eras Demi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lnDef>
  </a:objectDefaults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C10336794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37130</TotalTime>
  <Words>1003</Words>
  <Application>Microsoft Macintosh PowerPoint</Application>
  <PresentationFormat>On-screen Show (4:3)</PresentationFormat>
  <Paragraphs>198</Paragraphs>
  <Slides>27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1_Office Theme</vt:lpstr>
      <vt:lpstr>2_Office Theme</vt:lpstr>
      <vt:lpstr>3_Office Theme</vt:lpstr>
      <vt:lpstr>B</vt:lpstr>
      <vt:lpstr>TC103367949990</vt:lpstr>
      <vt:lpstr>Opulent</vt:lpstr>
      <vt:lpstr>1_Opulent</vt:lpstr>
      <vt:lpstr>2_Opulent</vt:lpstr>
      <vt:lpstr>3_Opulent</vt:lpstr>
      <vt:lpstr>4_Opulent</vt:lpstr>
      <vt:lpstr>5_Opulent</vt:lpstr>
      <vt:lpstr>6_Opulent</vt:lpstr>
      <vt:lpstr>7_Opulent</vt:lpstr>
      <vt:lpstr>8_Opulent</vt:lpstr>
      <vt:lpstr>9_Opulent</vt:lpstr>
      <vt:lpstr>10_Opulent</vt:lpstr>
      <vt:lpstr>11_Opulent</vt:lpstr>
      <vt:lpstr>12_Opulent</vt:lpstr>
      <vt:lpstr>13_Opulent</vt:lpstr>
      <vt:lpstr>14_Opulent</vt:lpstr>
      <vt:lpstr>15_Opulent</vt:lpstr>
      <vt:lpstr>16_Opulent</vt:lpstr>
      <vt:lpstr>17_Opulent</vt:lpstr>
      <vt:lpstr>18_Opulent</vt:lpstr>
      <vt:lpstr>19_Opulent</vt:lpstr>
      <vt:lpstr>20_Opulent</vt:lpstr>
      <vt:lpstr>21_Opulent</vt:lpstr>
      <vt:lpstr>22_Opulent</vt:lpstr>
      <vt:lpstr>23_Opulent</vt:lpstr>
      <vt:lpstr>24_Opulent</vt:lpstr>
      <vt:lpstr>25_Opulent</vt:lpstr>
      <vt:lpstr>The URGE To Merge</vt:lpstr>
      <vt:lpstr>ECUMENICAL</vt:lpstr>
      <vt:lpstr>National Council of Churches</vt:lpstr>
      <vt:lpstr>National Council of Churches</vt:lpstr>
      <vt:lpstr>Denominationalism</vt:lpstr>
      <vt:lpstr>1,517 Denominations in the U.S.</vt:lpstr>
      <vt:lpstr>Logic (?)  for  denominationalism</vt:lpstr>
      <vt:lpstr>International COEXIST MOVEMENT</vt:lpstr>
      <vt:lpstr>PowerPoint Presentation</vt:lpstr>
      <vt:lpstr>Appearance: Peaceful  Application: Impossible</vt:lpstr>
      <vt:lpstr>PowerPoint Presentation</vt:lpstr>
      <vt:lpstr>PowerPoint Presentation</vt:lpstr>
      <vt:lpstr>PowerPoint Presentation</vt:lpstr>
      <vt:lpstr>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Lowest common denominator</vt:lpstr>
      <vt:lpstr>PowerPoint Presentation</vt:lpstr>
      <vt:lpstr>PowerPoint Presentation</vt:lpstr>
      <vt:lpstr>PowerPoint Presentation</vt:lpstr>
      <vt:lpstr>Custom Show 1</vt:lpstr>
    </vt:vector>
  </TitlesOfParts>
  <Company> 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2949</cp:revision>
  <dcterms:created xsi:type="dcterms:W3CDTF">2006-11-24T19:22:25Z</dcterms:created>
  <dcterms:modified xsi:type="dcterms:W3CDTF">2014-03-09T22:13:39Z</dcterms:modified>
</cp:coreProperties>
</file>