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30D9-F752-4577-9F5A-10FF651F0C16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B742-B526-40E6-816E-B01D4A4CF2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5740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Euaresteo</a:t>
            </a:r>
            <a:r>
              <a:rPr lang="en-US" sz="32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(G2100)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Heb. 11:5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, 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Heb. 11:6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,  Heb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. 13:16</a:t>
            </a:r>
            <a:endParaRPr lang="en-US" sz="2400" b="1" dirty="0" smtClean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  <a:p>
            <a:endParaRPr lang="en-US" sz="2400" dirty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85427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Euarestos</a:t>
            </a:r>
            <a:r>
              <a:rPr lang="en-US" sz="32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(G2101)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Rom. 12:1,  Rom. 12:2,  Rom. 14:18, 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		2 Cor. 5:9,  Eph. 5:10,  Phil. 4:18,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		Col. 3:20,  Heb. 13:21</a:t>
            </a:r>
            <a:endParaRPr lang="en-US" sz="2400" b="1" dirty="0" smtClean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  <a:p>
            <a:endParaRPr lang="en-US" sz="2400" dirty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892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Arestos</a:t>
            </a:r>
            <a:r>
              <a:rPr lang="en-US" sz="32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(G701)	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John 8:29,  Acts 6:2,  1 John 3:22</a:t>
            </a:r>
            <a:endParaRPr lang="en-US" sz="2400" b="1" dirty="0" smtClean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  <a:p>
            <a:endParaRPr lang="en-US" sz="2400" dirty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27029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Aresko</a:t>
            </a:r>
            <a:r>
              <a:rPr lang="en-US" sz="32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(G700)	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Rom. 8:8,  1 Cor. 7: 32, 33, 34,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		Gal. 1:10,  1 Thess. 2:4,  1 Thess. 2:15,</a:t>
            </a:r>
          </a:p>
          <a:p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</a:t>
            </a:r>
            <a:r>
              <a:rPr lang="en-US" sz="24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			1 Thess. 4:1   </a:t>
            </a:r>
            <a:endParaRPr lang="en-US" sz="2400" b="1" dirty="0" smtClean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  <a:p>
            <a:endParaRPr lang="en-US" sz="2400" dirty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88521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Learning to Please God</a:t>
            </a:r>
            <a:r>
              <a:rPr lang="en-US" sz="4000" b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    </a:t>
            </a:r>
            <a:r>
              <a:rPr lang="en-US" sz="2400" i="1" dirty="0" smtClean="0">
                <a:solidFill>
                  <a:srgbClr val="000099"/>
                </a:solidFill>
                <a:latin typeface="Antiqua-Caps" pitchFamily="2" charset="0"/>
                <a:ea typeface="Antiqua-Caps" pitchFamily="2" charset="0"/>
              </a:rPr>
              <a:t>Hebrews 11:6</a:t>
            </a:r>
            <a:endParaRPr lang="en-US" sz="3600" i="1" dirty="0">
              <a:solidFill>
                <a:srgbClr val="000099"/>
              </a:solidFill>
              <a:latin typeface="Antiqua-Caps" pitchFamily="2" charset="0"/>
              <a:ea typeface="Antiqua-Cap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 Cantrell</dc:creator>
  <cp:lastModifiedBy>Andy Cantrell</cp:lastModifiedBy>
  <cp:revision>2</cp:revision>
  <dcterms:created xsi:type="dcterms:W3CDTF">2014-01-19T14:09:09Z</dcterms:created>
  <dcterms:modified xsi:type="dcterms:W3CDTF">2014-01-19T14:12:44Z</dcterms:modified>
</cp:coreProperties>
</file>