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5" r:id="rId1"/>
    <p:sldMasterId id="2147484727" r:id="rId2"/>
    <p:sldMasterId id="2147484729" r:id="rId3"/>
    <p:sldMasterId id="2147484731" r:id="rId4"/>
    <p:sldMasterId id="2147484733" r:id="rId5"/>
    <p:sldMasterId id="2147484735" r:id="rId6"/>
    <p:sldMasterId id="2147484737" r:id="rId7"/>
    <p:sldMasterId id="2147484739" r:id="rId8"/>
    <p:sldMasterId id="2147484741" r:id="rId9"/>
    <p:sldMasterId id="2147484743" r:id="rId10"/>
    <p:sldMasterId id="2147484745" r:id="rId11"/>
    <p:sldMasterId id="2147484747" r:id="rId12"/>
    <p:sldMasterId id="2147484749" r:id="rId13"/>
    <p:sldMasterId id="2147484751" r:id="rId14"/>
    <p:sldMasterId id="2147484753" r:id="rId15"/>
  </p:sldMasterIdLst>
  <p:notesMasterIdLst>
    <p:notesMasterId r:id="rId31"/>
  </p:notesMasterIdLst>
  <p:handoutMasterIdLst>
    <p:handoutMasterId r:id="rId32"/>
  </p:handoutMasterIdLst>
  <p:sldIdLst>
    <p:sldId id="7671" r:id="rId16"/>
    <p:sldId id="7672" r:id="rId17"/>
    <p:sldId id="7673" r:id="rId18"/>
    <p:sldId id="7674" r:id="rId19"/>
    <p:sldId id="7675" r:id="rId20"/>
    <p:sldId id="7676" r:id="rId21"/>
    <p:sldId id="7677" r:id="rId22"/>
    <p:sldId id="7678" r:id="rId23"/>
    <p:sldId id="7679" r:id="rId24"/>
    <p:sldId id="7680" r:id="rId25"/>
    <p:sldId id="7681" r:id="rId26"/>
    <p:sldId id="7682" r:id="rId27"/>
    <p:sldId id="7683" r:id="rId28"/>
    <p:sldId id="7684" r:id="rId29"/>
    <p:sldId id="7685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B2B2B2"/>
    <a:srgbClr val="000099"/>
    <a:srgbClr val="800000"/>
    <a:srgbClr val="1C1C1C"/>
    <a:srgbClr val="080808"/>
    <a:srgbClr val="CC00CC"/>
    <a:srgbClr val="E4B0A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47" autoAdjust="0"/>
    <p:restoredTop sz="86420" autoAdjust="0"/>
  </p:normalViewPr>
  <p:slideViewPr>
    <p:cSldViewPr>
      <p:cViewPr varScale="1">
        <p:scale>
          <a:sx n="114" d="100"/>
          <a:sy n="114" d="100"/>
        </p:scale>
        <p:origin x="-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8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5.xml"/><Relationship Id="rId21" Type="http://schemas.openxmlformats.org/officeDocument/2006/relationships/slide" Target="slides/slide6.xml"/><Relationship Id="rId22" Type="http://schemas.openxmlformats.org/officeDocument/2006/relationships/slide" Target="slides/slide7.xml"/><Relationship Id="rId23" Type="http://schemas.openxmlformats.org/officeDocument/2006/relationships/slide" Target="slides/slide8.xml"/><Relationship Id="rId24" Type="http://schemas.openxmlformats.org/officeDocument/2006/relationships/slide" Target="slides/slide9.xml"/><Relationship Id="rId25" Type="http://schemas.openxmlformats.org/officeDocument/2006/relationships/slide" Target="slides/slide10.xml"/><Relationship Id="rId26" Type="http://schemas.openxmlformats.org/officeDocument/2006/relationships/slide" Target="slides/slide11.xml"/><Relationship Id="rId27" Type="http://schemas.openxmlformats.org/officeDocument/2006/relationships/slide" Target="slides/slide12.xml"/><Relationship Id="rId28" Type="http://schemas.openxmlformats.org/officeDocument/2006/relationships/slide" Target="slides/slide13.xml"/><Relationship Id="rId2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" Target="slides/slide1.xml"/><Relationship Id="rId17" Type="http://schemas.openxmlformats.org/officeDocument/2006/relationships/slide" Target="slides/slide2.xml"/><Relationship Id="rId18" Type="http://schemas.openxmlformats.org/officeDocument/2006/relationships/slide" Target="slides/slide3.xml"/><Relationship Id="rId19" Type="http://schemas.openxmlformats.org/officeDocument/2006/relationships/slide" Target="slides/slide4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873" y="1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algn="r"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472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873" y="8830472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algn="r" defTabSz="931365">
              <a:defRPr sz="1200"/>
            </a:lvl1pPr>
          </a:lstStyle>
          <a:p>
            <a:pPr>
              <a:defRPr/>
            </a:pPr>
            <a:fld id="{036BE8F2-B6F4-44A8-9D9C-E0F54009D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07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873" y="1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algn="r"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4" y="4415238"/>
            <a:ext cx="5607053" cy="418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472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873" y="8830472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algn="r" defTabSz="931365">
              <a:defRPr sz="1200"/>
            </a:lvl1pPr>
          </a:lstStyle>
          <a:p>
            <a:pPr>
              <a:defRPr/>
            </a:pPr>
            <a:fld id="{1CD5DC1E-3581-4A44-B2B0-813D97C16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23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15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5FE81F-0262-41BC-94EC-B4A707B8AD3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1/19/14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6F844-CFFB-44FC-B47E-C45803A8024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3600" y="304800"/>
            <a:ext cx="465864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72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I 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72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SUPERMAN</a:t>
            </a:r>
            <a:endParaRPr lang="en-US" sz="72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  <p:pic>
        <p:nvPicPr>
          <p:cNvPr id="3076" name="Picture 4" descr="http://i2.cdn.turner.com/cnn/dam/assets/130605220529-01-superman-actors-story-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667000"/>
            <a:ext cx="6096000" cy="3429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.wp.com/www.acatholic.org/wp-content/uploads/open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52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Powers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5943600" cy="3962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  </a:t>
            </a:r>
            <a:r>
              <a:rPr lang="en-US" sz="4000" b="1" dirty="0" smtClean="0"/>
              <a:t>"Therefore I testify to you this day that I am innocent of the blood of all men.   For I have not shunned to declare to you the whole counsel of God.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 rot="20500477">
            <a:off x="163882" y="507092"/>
            <a:ext cx="3065263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Acts 20:26-27</a:t>
            </a:r>
            <a:endParaRPr lang="en-US" sz="4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.wp.com/www.acatholic.org/wp-content/uploads/open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52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Present Powers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5943600" cy="3962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sz="4000" b="1" dirty="0" smtClean="0"/>
              <a:t>37 "Then the righteous will answer Him, saying, 'Lord, when did we see You hungry and feed You, or thirsty and give You drink?</a:t>
            </a:r>
          </a:p>
          <a:p>
            <a:pPr>
              <a:buNone/>
            </a:pPr>
            <a:r>
              <a:rPr lang="en-US" sz="4000" b="1" dirty="0" smtClean="0"/>
              <a:t>38 'When did we see You a stranger and take You in, or naked and clothe You?</a:t>
            </a:r>
          </a:p>
          <a:p>
            <a:pPr>
              <a:buNone/>
            </a:pPr>
            <a:r>
              <a:rPr lang="en-US" sz="4000" b="1" dirty="0" smtClean="0"/>
              <a:t>39 'Or when did we see You sick, or in prison, and come to You?'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 rot="20500477">
            <a:off x="26596" y="507092"/>
            <a:ext cx="3339825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Matt. 25:34-40</a:t>
            </a:r>
            <a:endParaRPr lang="en-US" sz="4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.wp.com/www.acatholic.org/wp-content/uploads/open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52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Super Powers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5943600" cy="3962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sz="3600" b="1" dirty="0" smtClean="0"/>
              <a:t>For I am not ashamed of the gospel of Christ, for it is the </a:t>
            </a:r>
            <a:r>
              <a:rPr lang="en-US" sz="3600" b="1" u="sng" dirty="0" smtClean="0"/>
              <a:t>power</a:t>
            </a:r>
            <a:r>
              <a:rPr lang="en-US" sz="3600" b="1" dirty="0" smtClean="0"/>
              <a:t> of God to salvation for everyone who believes, for the Jew first and also for the Greek.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 rot="20500477">
            <a:off x="233321" y="507092"/>
            <a:ext cx="2926379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Romans 1:16</a:t>
            </a:r>
            <a:endParaRPr lang="en-US" sz="4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.wp.com/www.acatholic.org/wp-content/uploads/open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52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Super Powers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5943600" cy="3962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 </a:t>
            </a:r>
            <a:r>
              <a:rPr lang="en-US" b="1" dirty="0" smtClean="0"/>
              <a:t> </a:t>
            </a:r>
            <a:r>
              <a:rPr lang="en-US" sz="4000" b="1" dirty="0" smtClean="0"/>
              <a:t>"And I also say to you that you are Peter, and on this rock I will build My church, and 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gates of Hades shall not prevail against it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 rot="20500477">
            <a:off x="364834" y="507092"/>
            <a:ext cx="2663358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Matt. 16:18</a:t>
            </a:r>
            <a:endParaRPr lang="en-US" sz="4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.wp.com/www.acatholic.org/wp-content/uploads/open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52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Super Powers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6096000" cy="3962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 For I am persuaded that neither death nor life, nor angels nor principalities nor powers, nor things present nor things to come,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39 nor height nor depth, nor any other created thing, shall be able to separate us from the love of God which is in Christ Jesus our Lord.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0500477">
            <a:off x="194053" y="507092"/>
            <a:ext cx="3004926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Rom. 8:31-39</a:t>
            </a:r>
            <a:endParaRPr lang="en-US" sz="4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9748" y="304800"/>
            <a:ext cx="68463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“Son, With Great Power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Comes Great Responsibility”</a:t>
            </a:r>
            <a:endParaRPr lang="en-US" sz="44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  <p:pic>
        <p:nvPicPr>
          <p:cNvPr id="15362" name="Picture 2" descr="http://lynnmosher.com/wp-content/uploads/2013/01/Family-Bibl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3149081" cy="2057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364" name="Picture 4" descr="http://www.liesyoungwomenbelieve.com/assets/images/teen%20girls%20in%20Bible%20stu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81400"/>
            <a:ext cx="3431559" cy="2057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366" name="Picture 6" descr="http://www.lower9thwardvillage.org/new/wp-content/uploads/2010/02/4194309978_b8232e8af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495800"/>
            <a:ext cx="2857500" cy="22231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368" name="Picture 8" descr="http://blog.logmycalls.com/Portals/155740/images/Superman_by_iGam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1752600"/>
            <a:ext cx="2990850" cy="23911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304800" y="59436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C0504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The Real Superman !</a:t>
            </a:r>
            <a:endParaRPr lang="en-US" sz="3200" b="1" dirty="0">
              <a:solidFill>
                <a:srgbClr val="C0504D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0280" y="304800"/>
            <a:ext cx="83452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“Son, With Great Power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Comes Great Responsibility”</a:t>
            </a:r>
            <a:endParaRPr lang="en-US" sz="54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  <p:pic>
        <p:nvPicPr>
          <p:cNvPr id="7170" name="Picture 2" descr="http://cdn.screenrant.com/wp-content/uploads/Batman-Begin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90800"/>
            <a:ext cx="5429250" cy="3467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172" name="Picture 4" descr="http://blogs.villagevoice.com/runninscared/Tobey-Maguire-Spider-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800600"/>
            <a:ext cx="207866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6553200" y="1981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Peter Parker’s dad</a:t>
            </a:r>
            <a:endParaRPr lang="en-US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685800"/>
            <a:ext cx="6318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If I Had Super Powers</a:t>
            </a:r>
            <a:endParaRPr lang="en-US" sz="54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  <p:pic>
        <p:nvPicPr>
          <p:cNvPr id="8194" name="Picture 2" descr="https://encrypted-tbn2.gstatic.com/images?q=tbn:ANd9GcTO6FupoyHsGPCu29rIPlR7tUJxyXER_mgwPn9rLQZ629A4_3ZR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6781800" cy="45212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457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the Government?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it a Secret?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Fight crime…Daily?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disasters…Worldwide?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28600"/>
            <a:ext cx="6871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If I Had Super Powers…</a:t>
            </a:r>
            <a:endParaRPr lang="en-US" sz="54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  <p:pic>
        <p:nvPicPr>
          <p:cNvPr id="10242" name="Picture 2" descr="http://retrowaretv.com/wp-content/uploads/2013/07/superman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143000"/>
            <a:ext cx="1419225" cy="1064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.wp.com/www.acatholic.org/wp-content/uploads/open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52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6019800" cy="27432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200" b="1" dirty="0" smtClean="0"/>
              <a:t>  Therefore, to him who knows to do good and does not do it, to him it is sin.</a:t>
            </a:r>
          </a:p>
        </p:txBody>
      </p:sp>
      <p:sp>
        <p:nvSpPr>
          <p:cNvPr id="5" name="Rectangle 4"/>
          <p:cNvSpPr/>
          <p:nvPr/>
        </p:nvSpPr>
        <p:spPr>
          <a:xfrm rot="20500477">
            <a:off x="236295" y="441350"/>
            <a:ext cx="2523448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James 4:17</a:t>
            </a:r>
            <a:endParaRPr lang="en-US" sz="4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 take a day off for:</a:t>
            </a:r>
            <a:b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Marriage?</a:t>
            </a:r>
            <a:b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Children?</a:t>
            </a:r>
            <a:b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Job?</a:t>
            </a:r>
            <a:b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Church?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304800"/>
            <a:ext cx="6871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If I Had Super Powers…</a:t>
            </a:r>
            <a:endParaRPr lang="en-US" sz="54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  <p:pic>
        <p:nvPicPr>
          <p:cNvPr id="5" name="Picture 2" descr="http://retrowaretv.com/wp-content/uploads/2013/07/superman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143000"/>
            <a:ext cx="1419225" cy="1064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.wp.com/www.acatholic.org/wp-content/uploads/open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52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Soul &gt; Body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5791200" cy="3962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sz="4200" b="1" dirty="0" smtClean="0"/>
              <a:t>"And do not fear those who kill the body but cannot kill the soul. But rather fear Him who is able to destroy both soul and body in hell.</a:t>
            </a:r>
            <a:endParaRPr lang="en-US" sz="4200" b="1" dirty="0"/>
          </a:p>
        </p:txBody>
      </p:sp>
      <p:sp>
        <p:nvSpPr>
          <p:cNvPr id="5" name="Rectangle 4"/>
          <p:cNvSpPr/>
          <p:nvPr/>
        </p:nvSpPr>
        <p:spPr>
          <a:xfrm rot="20500477">
            <a:off x="234469" y="441350"/>
            <a:ext cx="2527103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Matt 10:28</a:t>
            </a:r>
            <a:endParaRPr lang="en-US" sz="4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.wp.com/www.acatholic.org/wp-content/uploads/open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52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Soul &gt; Body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5791200" cy="3962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sz="4000" b="1" dirty="0"/>
              <a:t> </a:t>
            </a:r>
            <a:r>
              <a:rPr lang="en-US" sz="4000" b="1" dirty="0" smtClean="0"/>
              <a:t> For what profit is it to a man if he gains the whole world, and loses his own soul? Or what will a man give in exchange for his soul?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 rot="20500477">
            <a:off x="166344" y="441350"/>
            <a:ext cx="2663358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Matt. 16:26</a:t>
            </a:r>
            <a:endParaRPr lang="en-US" sz="4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.wp.com/www.acatholic.org/wp-content/uploads/open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52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History’s Only</a:t>
            </a:r>
            <a:b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Superman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5943600" cy="3962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 </a:t>
            </a:r>
            <a:r>
              <a:rPr lang="en-US" b="1" dirty="0" smtClean="0"/>
              <a:t> </a:t>
            </a:r>
            <a:r>
              <a:rPr lang="en-US" sz="4000" b="1" dirty="0" smtClean="0"/>
              <a:t>"He saved others; Himself He cannot save. If He is the King of Israel, let Him now come down from the cross, and we will believe Him.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 rot="20500477">
            <a:off x="47205" y="379327"/>
            <a:ext cx="2527103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Calibri"/>
              </a:rPr>
              <a:t>Matt 27:42</a:t>
            </a:r>
            <a:endParaRPr lang="en-US" sz="4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Calibri"/>
            </a:endParaRPr>
          </a:p>
        </p:txBody>
      </p:sp>
      <p:pic>
        <p:nvPicPr>
          <p:cNvPr id="11266" name="Picture 2" descr="http://www.atotheword.com/wp-content/uploads/2011/04/jesus-crucified-with-sinn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267200"/>
            <a:ext cx="3200400" cy="2400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37118</TotalTime>
  <Words>485</Words>
  <Application>Microsoft Macintosh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15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3_Office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18_Office Theme</vt:lpstr>
      <vt:lpstr>PowerPoint Presentation</vt:lpstr>
      <vt:lpstr>PowerPoint Presentation</vt:lpstr>
      <vt:lpstr>PowerPoint Presentation</vt:lpstr>
      <vt:lpstr>Tell the Government?   Keep it a Secret?   Fight crime…Daily?   Natural disasters…Worldwide?</vt:lpstr>
      <vt:lpstr>PowerPoint Presentation</vt:lpstr>
      <vt:lpstr>Ever take a day off for:  Marriage? Children? Job? Church?</vt:lpstr>
      <vt:lpstr>Soul &gt; Body</vt:lpstr>
      <vt:lpstr>Soul &gt; Body</vt:lpstr>
      <vt:lpstr>History’s Only Superman</vt:lpstr>
      <vt:lpstr>Paul’s Powers</vt:lpstr>
      <vt:lpstr>My Present Powers</vt:lpstr>
      <vt:lpstr>My Super Powers</vt:lpstr>
      <vt:lpstr>My Super Powers</vt:lpstr>
      <vt:lpstr>My Super Powers</vt:lpstr>
      <vt:lpstr>PowerPoint Presentation</vt:lpstr>
    </vt:vector>
  </TitlesOfParts>
  <Company>Northwest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  JESUS  NAME,  AMEN”</dc:title>
  <dc:creator>Rick</dc:creator>
  <cp:lastModifiedBy>Andrew Wineinger</cp:lastModifiedBy>
  <cp:revision>2662</cp:revision>
  <dcterms:created xsi:type="dcterms:W3CDTF">2006-11-24T19:22:25Z</dcterms:created>
  <dcterms:modified xsi:type="dcterms:W3CDTF">2014-01-19T23:21:19Z</dcterms:modified>
</cp:coreProperties>
</file>