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75" r:id="rId2"/>
    <p:sldMasterId id="2147483777" r:id="rId3"/>
    <p:sldMasterId id="2147483794" r:id="rId4"/>
    <p:sldMasterId id="2147484016" r:id="rId5"/>
    <p:sldMasterId id="2147484193" r:id="rId6"/>
  </p:sldMasterIdLst>
  <p:notesMasterIdLst>
    <p:notesMasterId r:id="rId8"/>
  </p:notesMasterIdLst>
  <p:handoutMasterIdLst>
    <p:handoutMasterId r:id="rId9"/>
  </p:handoutMasterIdLst>
  <p:sldIdLst>
    <p:sldId id="9409" r:id="rId7"/>
  </p:sldIdLst>
  <p:sldSz cx="9144000" cy="6858000" type="screen4x3"/>
  <p:notesSz cx="7010400" cy="92964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99"/>
    <a:srgbClr val="000000"/>
    <a:srgbClr val="FF0000"/>
    <a:srgbClr val="9900FF"/>
    <a:srgbClr val="FFCCFF"/>
    <a:srgbClr val="800000"/>
    <a:srgbClr val="FF6600"/>
    <a:srgbClr val="E4B0A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709" autoAdjust="0"/>
  </p:normalViewPr>
  <p:slideViewPr>
    <p:cSldViewPr>
      <p:cViewPr varScale="1">
        <p:scale>
          <a:sx n="126" d="100"/>
          <a:sy n="126" d="100"/>
        </p:scale>
        <p:origin x="-10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0"/>
    </p:cViewPr>
  </p:sorterViewPr>
  <p:notesViewPr>
    <p:cSldViewPr>
      <p:cViewPr varScale="1">
        <p:scale>
          <a:sx n="52" d="100"/>
          <a:sy n="52" d="100"/>
        </p:scale>
        <p:origin x="-1926" y="-10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7" rIns="93153" bIns="46577" numCol="1" anchor="t" anchorCtr="0" compatLnSpc="1">
            <a:prstTxWarp prst="textNoShape">
              <a:avLst/>
            </a:prstTxWarp>
          </a:bodyPr>
          <a:lstStyle>
            <a:lvl1pPr defTabSz="931384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873" y="2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7" rIns="93153" bIns="46577" numCol="1" anchor="t" anchorCtr="0" compatLnSpc="1">
            <a:prstTxWarp prst="textNoShape">
              <a:avLst/>
            </a:prstTxWarp>
          </a:bodyPr>
          <a:lstStyle>
            <a:lvl1pPr algn="r" defTabSz="931384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471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7" rIns="93153" bIns="46577" numCol="1" anchor="b" anchorCtr="0" compatLnSpc="1">
            <a:prstTxWarp prst="textNoShape">
              <a:avLst/>
            </a:prstTxWarp>
          </a:bodyPr>
          <a:lstStyle>
            <a:lvl1pPr defTabSz="931384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873" y="8830471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7" rIns="93153" bIns="46577" numCol="1" anchor="b" anchorCtr="0" compatLnSpc="1">
            <a:prstTxWarp prst="textNoShape">
              <a:avLst/>
            </a:prstTxWarp>
          </a:bodyPr>
          <a:lstStyle>
            <a:lvl1pPr algn="r" defTabSz="931384">
              <a:defRPr sz="1200" smtClean="0"/>
            </a:lvl1pPr>
          </a:lstStyle>
          <a:p>
            <a:pPr>
              <a:defRPr/>
            </a:pPr>
            <a:fld id="{399ADA2C-9F2D-4D59-823B-74FEE1577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31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7" rIns="93153" bIns="46577" numCol="1" anchor="t" anchorCtr="0" compatLnSpc="1">
            <a:prstTxWarp prst="textNoShape">
              <a:avLst/>
            </a:prstTxWarp>
          </a:bodyPr>
          <a:lstStyle>
            <a:lvl1pPr defTabSz="931384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873" y="2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7" rIns="93153" bIns="46577" numCol="1" anchor="t" anchorCtr="0" compatLnSpc="1">
            <a:prstTxWarp prst="textNoShape">
              <a:avLst/>
            </a:prstTxWarp>
          </a:bodyPr>
          <a:lstStyle>
            <a:lvl1pPr algn="r" defTabSz="931384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4" y="4415238"/>
            <a:ext cx="5607053" cy="418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7" rIns="93153" bIns="465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471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7" rIns="93153" bIns="46577" numCol="1" anchor="b" anchorCtr="0" compatLnSpc="1">
            <a:prstTxWarp prst="textNoShape">
              <a:avLst/>
            </a:prstTxWarp>
          </a:bodyPr>
          <a:lstStyle>
            <a:lvl1pPr defTabSz="931384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873" y="8830471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7" rIns="93153" bIns="46577" numCol="1" anchor="b" anchorCtr="0" compatLnSpc="1">
            <a:prstTxWarp prst="textNoShape">
              <a:avLst/>
            </a:prstTxWarp>
          </a:bodyPr>
          <a:lstStyle>
            <a:lvl1pPr algn="r" defTabSz="931384">
              <a:defRPr sz="1200" smtClean="0"/>
            </a:lvl1pPr>
          </a:lstStyle>
          <a:p>
            <a:pPr>
              <a:defRPr/>
            </a:pPr>
            <a:fld id="{6EA8DB03-FC57-4165-9A7A-DDBD72494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0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5E1A-B3F2-461A-981F-E0C8134B9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C245-86DF-4CF4-8C79-7F3BB1F03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6.jpeg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9D329E-C101-494A-99E6-36632730DD1F}" type="slidenum">
              <a:rPr lang="en-US" smtClean="0">
                <a:solidFill>
                  <a:srgbClr val="FFFFFF"/>
                </a:solidFill>
                <a:latin typeface="Arial" pitchFamily="34" charset="0"/>
              </a:rPr>
              <a:pPr/>
              <a:t>‹#›</a:t>
            </a:fld>
            <a:endParaRPr 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0" y="1600200"/>
            <a:ext cx="6019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C07096-63E9-4407-8A70-91C01D6512D3}" type="slidenum">
              <a:rPr lang="en-US" smtClean="0">
                <a:solidFill>
                  <a:srgbClr val="FFFFFF"/>
                </a:solidFill>
                <a:latin typeface="Arial" pitchFamily="34" charset="0"/>
              </a:rPr>
              <a:pPr/>
              <a:t>‹#›</a:t>
            </a:fld>
            <a:endParaRPr 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D47BDE-534E-4E8D-85D7-E06D2FEFF1D2}" type="slidenum">
              <a:rPr lang="en-US" smtClean="0">
                <a:solidFill>
                  <a:srgbClr val="FFFFFF"/>
                </a:solidFill>
                <a:latin typeface="Arial" pitchFamily="34" charset="0"/>
              </a:rPr>
              <a:pPr/>
              <a:t>‹#›</a:t>
            </a:fld>
            <a:endParaRPr 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CBD08305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841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7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7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0"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7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fld id="{5389C89A-B4A2-46AB-8862-D02AA186F9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8" descr="telescop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1038" y="6008688"/>
            <a:ext cx="68103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5pPr>
      <a:lvl6pPr marL="457200" algn="ctr" rtl="0" fontAlgn="base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6pPr>
      <a:lvl7pPr marL="914400" algn="ctr" rtl="0" fontAlgn="base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7pPr>
      <a:lvl8pPr marL="1371600" algn="ctr" rtl="0" fontAlgn="base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8pPr>
      <a:lvl9pPr marL="1828800" algn="ctr" rtl="0" fontAlgn="base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j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j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Eras Light ITC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Eras Light ITC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Eras Light ITC" pitchFamily="34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Eras Light ITC" pitchFamily="34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Eras Light ITC" pitchFamily="34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Eras Light ITC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Topic Goes Here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Subtopics Go Here</a:t>
            </a:r>
          </a:p>
        </p:txBody>
      </p:sp>
    </p:spTree>
    <p:extLst>
      <p:ext uri="{BB962C8B-B14F-4D97-AF65-F5344CB8AC3E}">
        <p14:creationId xmlns:p14="http://schemas.microsoft.com/office/powerpoint/2010/main" val="129532095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6255E1A-B3F2-461A-981F-E0C8134B9FB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1/5/14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0EC245-86DF-4CF4-8C79-7F3BB1F03F5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9000"/>
            <a:lum/>
          </a:blip>
          <a:srcRect/>
          <a:stretch>
            <a:fillRect l="-2000" t="-10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896" y="0"/>
            <a:ext cx="42282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8000" dirty="0" smtClean="0">
                <a:solidFill>
                  <a:prstClr val="black"/>
                </a:solidFill>
                <a:effectLst>
                  <a:glow rad="101600">
                    <a:srgbClr val="F79646">
                      <a:lumMod val="75000"/>
                      <a:alpha val="60000"/>
                    </a:srgbClr>
                  </a:glow>
                </a:effectLst>
                <a:latin typeface="+mj-lt"/>
                <a:ea typeface="Durango" pitchFamily="2" charset="0"/>
              </a:rPr>
              <a:t>By Faith…</a:t>
            </a:r>
            <a:endParaRPr lang="en-US" sz="8000" dirty="0">
              <a:solidFill>
                <a:prstClr val="black"/>
              </a:solidFill>
              <a:effectLst>
                <a:glow rad="101600">
                  <a:srgbClr val="F79646">
                    <a:lumMod val="75000"/>
                    <a:alpha val="60000"/>
                  </a:srgbClr>
                </a:glow>
              </a:effectLst>
              <a:latin typeface="+mj-lt"/>
              <a:ea typeface="Durango" pitchFamily="2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64243"/>
            <a:ext cx="8915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January		We Live, Gain Approval, &amp; Please God</a:t>
            </a:r>
            <a:endParaRPr lang="en-US" sz="2400" dirty="0" smtClean="0">
              <a:solidFill>
                <a:prstClr val="black"/>
              </a:solidFill>
              <a:effectLst>
                <a:glow rad="63500">
                  <a:srgbClr val="F79646">
                    <a:lumMod val="75000"/>
                    <a:alpha val="40000"/>
                  </a:srgbClr>
                </a:glow>
              </a:effectLst>
              <a:latin typeface="+mj-lt"/>
              <a:ea typeface="Durango" pitchFamily="2" charset="0"/>
            </a:endParaRPr>
          </a:p>
          <a:p>
            <a:pPr eaLnBrk="0" hangingPunct="0"/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February		Abel Offered (vs.4)</a:t>
            </a:r>
            <a:endParaRPr lang="en-US" sz="2400" dirty="0" smtClean="0">
              <a:solidFill>
                <a:prstClr val="black"/>
              </a:solidFill>
              <a:effectLst>
                <a:glow rad="63500">
                  <a:srgbClr val="F79646">
                    <a:lumMod val="75000"/>
                    <a:alpha val="40000"/>
                  </a:srgbClr>
                </a:glow>
              </a:effectLst>
              <a:latin typeface="+mj-lt"/>
              <a:ea typeface="Durango" pitchFamily="2" charset="0"/>
            </a:endParaRPr>
          </a:p>
          <a:p>
            <a:pPr eaLnBrk="0" hangingPunct="0"/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March			Enoch Was Taken (vs.5)</a:t>
            </a:r>
            <a:endParaRPr lang="en-US" sz="2400" dirty="0" smtClean="0">
              <a:solidFill>
                <a:prstClr val="black"/>
              </a:solidFill>
              <a:effectLst>
                <a:glow rad="63500">
                  <a:srgbClr val="F79646">
                    <a:lumMod val="75000"/>
                    <a:alpha val="40000"/>
                  </a:srgbClr>
                </a:glow>
              </a:effectLst>
              <a:latin typeface="+mj-lt"/>
              <a:ea typeface="Durango" pitchFamily="2" charset="0"/>
            </a:endParaRPr>
          </a:p>
          <a:p>
            <a:pPr eaLnBrk="0" hangingPunct="0"/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April			Noah Reverently Prepared (vs.7)</a:t>
            </a:r>
            <a:endParaRPr lang="en-US" sz="2400" dirty="0" smtClean="0">
              <a:solidFill>
                <a:prstClr val="black"/>
              </a:solidFill>
              <a:effectLst>
                <a:glow rad="63500">
                  <a:srgbClr val="F79646">
                    <a:lumMod val="75000"/>
                    <a:alpha val="40000"/>
                  </a:srgbClr>
                </a:glow>
              </a:effectLst>
              <a:latin typeface="+mj-lt"/>
              <a:ea typeface="Durango" pitchFamily="2" charset="0"/>
            </a:endParaRPr>
          </a:p>
          <a:p>
            <a:pPr eaLnBrk="0" hangingPunct="0"/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May			Abraham Obeyed (vs.8)</a:t>
            </a:r>
            <a:endParaRPr lang="en-US" sz="2400" dirty="0" smtClean="0">
              <a:solidFill>
                <a:prstClr val="black"/>
              </a:solidFill>
              <a:effectLst>
                <a:glow rad="63500">
                  <a:srgbClr val="F79646">
                    <a:lumMod val="75000"/>
                    <a:alpha val="40000"/>
                  </a:srgbClr>
                </a:glow>
              </a:effectLst>
              <a:latin typeface="+mj-lt"/>
              <a:ea typeface="Durango" pitchFamily="2" charset="0"/>
            </a:endParaRPr>
          </a:p>
          <a:p>
            <a:pPr eaLnBrk="0" hangingPunct="0"/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June			Sarah Received Ability (vs.11)</a:t>
            </a:r>
            <a:endParaRPr lang="en-US" sz="2400" dirty="0" smtClean="0">
              <a:solidFill>
                <a:prstClr val="black"/>
              </a:solidFill>
              <a:effectLst>
                <a:glow rad="63500">
                  <a:srgbClr val="F79646">
                    <a:lumMod val="75000"/>
                    <a:alpha val="40000"/>
                  </a:srgbClr>
                </a:glow>
              </a:effectLst>
              <a:latin typeface="+mj-lt"/>
              <a:ea typeface="Durango" pitchFamily="2" charset="0"/>
            </a:endParaRPr>
          </a:p>
          <a:p>
            <a:pPr eaLnBrk="0" hangingPunct="0"/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July			Isaac Blessed (vs.20)</a:t>
            </a:r>
            <a:endParaRPr lang="en-US" sz="2400" dirty="0" smtClean="0">
              <a:solidFill>
                <a:prstClr val="black"/>
              </a:solidFill>
              <a:effectLst>
                <a:glow rad="63500">
                  <a:srgbClr val="F79646">
                    <a:lumMod val="75000"/>
                    <a:alpha val="40000"/>
                  </a:srgbClr>
                </a:glow>
              </a:effectLst>
              <a:latin typeface="+mj-lt"/>
              <a:ea typeface="Durango" pitchFamily="2" charset="0"/>
            </a:endParaRPr>
          </a:p>
          <a:p>
            <a:pPr eaLnBrk="0" hangingPunct="0"/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August	</a:t>
            </a:r>
            <a:r>
              <a:rPr lang="en-US" sz="240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	</a:t>
            </a:r>
            <a:r>
              <a:rPr lang="en-US" sz="240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	Jacob </a:t>
            </a:r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Worshipped (vs.21)</a:t>
            </a:r>
            <a:endParaRPr lang="en-US" sz="2400" dirty="0" smtClean="0">
              <a:solidFill>
                <a:prstClr val="black"/>
              </a:solidFill>
              <a:effectLst>
                <a:glow rad="63500">
                  <a:srgbClr val="F79646">
                    <a:lumMod val="75000"/>
                    <a:alpha val="40000"/>
                  </a:srgbClr>
                </a:glow>
              </a:effectLst>
              <a:latin typeface="+mj-lt"/>
              <a:ea typeface="Durango" pitchFamily="2" charset="0"/>
            </a:endParaRPr>
          </a:p>
          <a:p>
            <a:pPr eaLnBrk="0" hangingPunct="0"/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September		Joseph Mentioned (vs.22)</a:t>
            </a:r>
            <a:endParaRPr lang="en-US" sz="2400" dirty="0" smtClean="0">
              <a:solidFill>
                <a:prstClr val="black"/>
              </a:solidFill>
              <a:effectLst>
                <a:glow rad="63500">
                  <a:srgbClr val="F79646">
                    <a:lumMod val="75000"/>
                    <a:alpha val="40000"/>
                  </a:srgbClr>
                </a:glow>
              </a:effectLst>
              <a:latin typeface="+mj-lt"/>
              <a:ea typeface="Durango" pitchFamily="2" charset="0"/>
            </a:endParaRPr>
          </a:p>
          <a:p>
            <a:pPr eaLnBrk="0" hangingPunct="0"/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October		Moses Refused &amp; Chose (vs.24)</a:t>
            </a:r>
            <a:endParaRPr lang="en-US" sz="2400" dirty="0" smtClean="0">
              <a:solidFill>
                <a:prstClr val="black"/>
              </a:solidFill>
              <a:effectLst>
                <a:glow rad="63500">
                  <a:srgbClr val="F79646">
                    <a:lumMod val="75000"/>
                    <a:alpha val="40000"/>
                  </a:srgbClr>
                </a:glow>
              </a:effectLst>
              <a:latin typeface="+mj-lt"/>
              <a:ea typeface="Durango" pitchFamily="2" charset="0"/>
            </a:endParaRPr>
          </a:p>
          <a:p>
            <a:pPr eaLnBrk="0" hangingPunct="0"/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November		Jericho Fell &amp; </a:t>
            </a:r>
            <a:r>
              <a:rPr lang="en-US" sz="2400" dirty="0" err="1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Rahab</a:t>
            </a:r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 Did Not (vss.30,31)</a:t>
            </a:r>
            <a:endParaRPr lang="en-US" sz="2400" dirty="0" smtClean="0">
              <a:solidFill>
                <a:prstClr val="black"/>
              </a:solidFill>
              <a:effectLst>
                <a:glow rad="63500">
                  <a:srgbClr val="F79646">
                    <a:lumMod val="75000"/>
                    <a:alpha val="40000"/>
                  </a:srgbClr>
                </a:glow>
              </a:effectLst>
              <a:latin typeface="+mj-lt"/>
              <a:ea typeface="Durango" pitchFamily="2" charset="0"/>
            </a:endParaRPr>
          </a:p>
          <a:p>
            <a:pPr eaLnBrk="0" hangingPunct="0"/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December		People, of Whom the World Was Not 			</a:t>
            </a:r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	Worthy</a:t>
            </a:r>
            <a:r>
              <a:rPr lang="en-US" sz="2400" dirty="0" smtClean="0">
                <a:solidFill>
                  <a:prstClr val="black"/>
                </a:solidFill>
                <a:effectLst>
                  <a:glow rad="63500">
                    <a:srgbClr val="F79646">
                      <a:lumMod val="75000"/>
                      <a:alpha val="40000"/>
                    </a:srgbClr>
                  </a:glow>
                </a:effectLst>
                <a:latin typeface="+mj-lt"/>
                <a:ea typeface="Durango" pitchFamily="2" charset="0"/>
                <a:cs typeface="Times New Roman" pitchFamily="18" charset="0"/>
              </a:rPr>
              <a:t>, Overcame the World (vss.32-40)</a:t>
            </a:r>
            <a:endParaRPr lang="en-US" sz="2400" dirty="0" smtClean="0">
              <a:solidFill>
                <a:prstClr val="black"/>
              </a:solidFill>
              <a:effectLst>
                <a:glow rad="63500">
                  <a:srgbClr val="F79646">
                    <a:lumMod val="75000"/>
                    <a:alpha val="40000"/>
                  </a:srgbClr>
                </a:glow>
              </a:effectLst>
              <a:latin typeface="+mj-lt"/>
              <a:ea typeface="Durang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12587" y="162580"/>
            <a:ext cx="1921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glow rad="101600">
                    <a:srgbClr val="F79646">
                      <a:lumMod val="75000"/>
                      <a:alpha val="60000"/>
                    </a:srgbClr>
                  </a:glow>
                </a:effectLst>
                <a:latin typeface="+mj-lt"/>
                <a:ea typeface="Durango" pitchFamily="2" charset="0"/>
              </a:rPr>
              <a:t>Hebrews 11</a:t>
            </a:r>
            <a:endParaRPr lang="en-US" sz="2800" dirty="0">
              <a:solidFill>
                <a:prstClr val="black"/>
              </a:solidFill>
              <a:effectLst>
                <a:glow rad="101600">
                  <a:srgbClr val="F79646">
                    <a:lumMod val="75000"/>
                    <a:alpha val="60000"/>
                  </a:srgbClr>
                </a:glow>
              </a:effectLst>
              <a:latin typeface="+mj-lt"/>
              <a:ea typeface="Durango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 Them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2D2015"/>
        </a:dk1>
        <a:lt1>
          <a:srgbClr val="FFFFFF"/>
        </a:lt1>
        <a:dk2>
          <a:srgbClr val="5D3E74"/>
        </a:dk2>
        <a:lt2>
          <a:srgbClr val="E2C98A"/>
        </a:lt2>
        <a:accent1>
          <a:srgbClr val="8C7B70"/>
        </a:accent1>
        <a:accent2>
          <a:srgbClr val="8F5F2F"/>
        </a:accent2>
        <a:accent3>
          <a:srgbClr val="B6AFB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 Them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2D2015"/>
        </a:dk1>
        <a:lt1>
          <a:srgbClr val="FFFFFF"/>
        </a:lt1>
        <a:dk2>
          <a:srgbClr val="5D3E74"/>
        </a:dk2>
        <a:lt2>
          <a:srgbClr val="E2C98A"/>
        </a:lt2>
        <a:accent1>
          <a:srgbClr val="8C7B70"/>
        </a:accent1>
        <a:accent2>
          <a:srgbClr val="8F5F2F"/>
        </a:accent2>
        <a:accent3>
          <a:srgbClr val="B6AFB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 Theme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 Them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2D2015"/>
        </a:dk1>
        <a:lt1>
          <a:srgbClr val="FFFFFF"/>
        </a:lt1>
        <a:dk2>
          <a:srgbClr val="5D3E74"/>
        </a:dk2>
        <a:lt2>
          <a:srgbClr val="E2C98A"/>
        </a:lt2>
        <a:accent1>
          <a:srgbClr val="8C7B70"/>
        </a:accent1>
        <a:accent2>
          <a:srgbClr val="8F5F2F"/>
        </a:accent2>
        <a:accent3>
          <a:srgbClr val="B6AFB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">
  <a:themeElements>
    <a:clrScheme name="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">
      <a:majorFont>
        <a:latin typeface="Eras Medium ITC"/>
        <a:ea typeface=""/>
        <a:cs typeface="Arial"/>
      </a:majorFont>
      <a:minorFont>
        <a:latin typeface="Eras Demi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5002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A50021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5002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A50021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</a:defRPr>
        </a:defPPr>
      </a:lstStyle>
    </a:lnDef>
  </a:objectDefaults>
  <a:extraClrSchemeLst>
    <a:extraClrScheme>
      <a:clrScheme name="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C10336794999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36428</TotalTime>
  <Words>6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</vt:i4>
      </vt:variant>
    </vt:vector>
  </HeadingPairs>
  <TitlesOfParts>
    <vt:vector size="8" baseType="lpstr">
      <vt:lpstr>1_Office Theme</vt:lpstr>
      <vt:lpstr>2_Office Theme</vt:lpstr>
      <vt:lpstr>3_Office Theme</vt:lpstr>
      <vt:lpstr>B</vt:lpstr>
      <vt:lpstr>TC103367949990</vt:lpstr>
      <vt:lpstr>4_Office Theme</vt:lpstr>
      <vt:lpstr>PowerPoint Presentation</vt:lpstr>
      <vt:lpstr>Custom Show 1</vt:lpstr>
    </vt:vector>
  </TitlesOfParts>
  <Company> Northwest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  JESUS  NAME,  AMEN”</dc:title>
  <dc:creator>Rick</dc:creator>
  <cp:lastModifiedBy>Andrew Wineinger</cp:lastModifiedBy>
  <cp:revision>2893</cp:revision>
  <dcterms:created xsi:type="dcterms:W3CDTF">2006-11-24T19:22:25Z</dcterms:created>
  <dcterms:modified xsi:type="dcterms:W3CDTF">2014-01-05T23:19:06Z</dcterms:modified>
</cp:coreProperties>
</file>