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4" r:id="rId1"/>
  </p:sldMasterIdLst>
  <p:notesMasterIdLst>
    <p:notesMasterId r:id="rId3"/>
  </p:notesMasterIdLst>
  <p:handoutMasterIdLst>
    <p:handoutMasterId r:id="rId4"/>
  </p:handoutMasterIdLst>
  <p:sldIdLst>
    <p:sldId id="6870" r:id="rId2"/>
  </p:sldIdLst>
  <p:sldSz cx="9144000" cy="6858000" type="screen4x3"/>
  <p:notesSz cx="7026275" cy="9312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99"/>
    <a:srgbClr val="1C1C1C"/>
    <a:srgbClr val="080808"/>
    <a:srgbClr val="333333"/>
    <a:srgbClr val="0000FF"/>
    <a:srgbClr val="CC00CC"/>
    <a:srgbClr val="B2B2B2"/>
    <a:srgbClr val="E4B0A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86420" autoAdjust="0"/>
  </p:normalViewPr>
  <p:slideViewPr>
    <p:cSldViewPr>
      <p:cViewPr varScale="1">
        <p:scale>
          <a:sx n="122" d="100"/>
          <a:sy n="122" d="100"/>
        </p:scale>
        <p:origin x="-90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184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0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8" tIns="46669" rIns="93338" bIns="46669" numCol="1" anchor="t" anchorCtr="0" compatLnSpc="1">
            <a:prstTxWarp prst="textNoShape">
              <a:avLst/>
            </a:prstTxWarp>
          </a:bodyPr>
          <a:lstStyle>
            <a:lvl1pPr defTabSz="93323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5" y="1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8" tIns="46669" rIns="93338" bIns="46669" numCol="1" anchor="t" anchorCtr="0" compatLnSpc="1">
            <a:prstTxWarp prst="textNoShape">
              <a:avLst/>
            </a:prstTxWarp>
          </a:bodyPr>
          <a:lstStyle>
            <a:lvl1pPr algn="r" defTabSz="93323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45551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8" tIns="46669" rIns="93338" bIns="46669" numCol="1" anchor="b" anchorCtr="0" compatLnSpc="1">
            <a:prstTxWarp prst="textNoShape">
              <a:avLst/>
            </a:prstTxWarp>
          </a:bodyPr>
          <a:lstStyle>
            <a:lvl1pPr defTabSz="93323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5" y="8845551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8" tIns="46669" rIns="93338" bIns="46669" numCol="1" anchor="b" anchorCtr="0" compatLnSpc="1">
            <a:prstTxWarp prst="textNoShape">
              <a:avLst/>
            </a:prstTxWarp>
          </a:bodyPr>
          <a:lstStyle>
            <a:lvl1pPr algn="r" defTabSz="933231">
              <a:defRPr sz="1200"/>
            </a:lvl1pPr>
          </a:lstStyle>
          <a:p>
            <a:pPr>
              <a:defRPr/>
            </a:pPr>
            <a:fld id="{036BE8F2-B6F4-44A8-9D9C-E0F54009D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408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8" tIns="46669" rIns="93338" bIns="46669" numCol="1" anchor="t" anchorCtr="0" compatLnSpc="1">
            <a:prstTxWarp prst="textNoShape">
              <a:avLst/>
            </a:prstTxWarp>
          </a:bodyPr>
          <a:lstStyle>
            <a:lvl1pPr defTabSz="93323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865" y="1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8" tIns="46669" rIns="93338" bIns="46669" numCol="1" anchor="t" anchorCtr="0" compatLnSpc="1">
            <a:prstTxWarp prst="textNoShape">
              <a:avLst/>
            </a:prstTxWarp>
          </a:bodyPr>
          <a:lstStyle>
            <a:lvl1pPr algn="r" defTabSz="93323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8500"/>
            <a:ext cx="4656137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22777"/>
            <a:ext cx="56197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8" tIns="46669" rIns="93338" bIns="466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45551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8" tIns="46669" rIns="93338" bIns="46669" numCol="1" anchor="b" anchorCtr="0" compatLnSpc="1">
            <a:prstTxWarp prst="textNoShape">
              <a:avLst/>
            </a:prstTxWarp>
          </a:bodyPr>
          <a:lstStyle>
            <a:lvl1pPr defTabSz="93323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865" y="8845551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8" tIns="46669" rIns="93338" bIns="46669" numCol="1" anchor="b" anchorCtr="0" compatLnSpc="1">
            <a:prstTxWarp prst="textNoShape">
              <a:avLst/>
            </a:prstTxWarp>
          </a:bodyPr>
          <a:lstStyle>
            <a:lvl1pPr algn="r" defTabSz="933231">
              <a:defRPr sz="1200"/>
            </a:lvl1pPr>
          </a:lstStyle>
          <a:p>
            <a:pPr>
              <a:defRPr/>
            </a:pPr>
            <a:fld id="{1CD5DC1E-3581-4A44-B2B0-813D97C16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261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D5DC1E-3581-4A44-B2B0-813D97C168C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DABD9B-D1B8-4DFC-BD4D-1132F665C071}" type="datetime1">
              <a:rPr lang="en-US"/>
              <a:pPr/>
              <a:t>11/3/13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68488-BA39-4169-AA78-6DAA6B96B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/>
            <a:fld id="{4D18231B-9B81-47D6-8883-76546D8F3853}" type="datetime1">
              <a:rPr lang="en-US">
                <a:ea typeface="ＭＳ Ｐゴシック" charset="-128"/>
              </a:rPr>
              <a:pPr defTabSz="457200"/>
              <a:t>11/3/13</a:t>
            </a:fld>
            <a:endParaRPr lang="en-US">
              <a:ea typeface="ＭＳ Ｐゴシック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/>
            <a:fld id="{659C94A8-2CFE-42DA-A51F-93693A2831F6}" type="slidenum">
              <a:rPr lang="en-US">
                <a:ea typeface="ＭＳ Ｐゴシック" charset="-128"/>
              </a:rPr>
              <a:pPr defTabSz="457200"/>
              <a:t>‹#›</a:t>
            </a:fld>
            <a:endParaRPr lang="en-US">
              <a:ea typeface="ＭＳ Ｐゴシック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66559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u="sng" dirty="0" smtClean="0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Ameretto Extended" pitchFamily="2" charset="0"/>
              </a:rPr>
              <a:t>Be Anxious For…</a:t>
            </a:r>
            <a:endParaRPr lang="en-US" sz="4800" u="sng" dirty="0"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Ameretto Extended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0198" y="953869"/>
            <a:ext cx="27126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meretto Extended" pitchFamily="2" charset="0"/>
              </a:rPr>
              <a:t>Nothing?</a:t>
            </a:r>
            <a:endParaRPr lang="en-US" sz="3600" dirty="0">
              <a:solidFill>
                <a:schemeClr val="bg1"/>
              </a:solidFill>
              <a:latin typeface="Ameretto Extended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953869"/>
            <a:ext cx="34211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meretto Extended" pitchFamily="2" charset="0"/>
              </a:rPr>
              <a:t>Something?</a:t>
            </a:r>
            <a:endParaRPr lang="en-US" sz="3600" dirty="0">
              <a:solidFill>
                <a:schemeClr val="bg1"/>
              </a:solidFill>
              <a:latin typeface="Ameretto Extended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748135"/>
            <a:ext cx="2021707" cy="461665"/>
          </a:xfrm>
          <a:prstGeom prst="rect">
            <a:avLst/>
          </a:prstGeom>
          <a:solidFill>
            <a:srgbClr val="800000">
              <a:alpha val="50196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meretto" pitchFamily="2" charset="0"/>
              </a:rPr>
              <a:t>Philippians 4:6</a:t>
            </a:r>
            <a:endParaRPr lang="en-US" sz="2400" dirty="0">
              <a:solidFill>
                <a:schemeClr val="bg1"/>
              </a:solidFill>
              <a:latin typeface="Ameretto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2357735"/>
            <a:ext cx="3578224" cy="461665"/>
          </a:xfrm>
          <a:prstGeom prst="rect">
            <a:avLst/>
          </a:prstGeom>
          <a:solidFill>
            <a:srgbClr val="800000">
              <a:alpha val="50196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meretto" pitchFamily="2" charset="0"/>
              </a:rPr>
              <a:t>Matthew 6:25,27,28,31,34</a:t>
            </a:r>
            <a:endParaRPr lang="en-US" sz="2400" dirty="0">
              <a:solidFill>
                <a:schemeClr val="bg1"/>
              </a:solidFill>
              <a:latin typeface="Ameretto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2967335"/>
            <a:ext cx="2085827" cy="461665"/>
          </a:xfrm>
          <a:prstGeom prst="rect">
            <a:avLst/>
          </a:prstGeom>
          <a:solidFill>
            <a:srgbClr val="800000">
              <a:alpha val="50196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meretto" pitchFamily="2" charset="0"/>
              </a:rPr>
              <a:t>Matthew 13:22</a:t>
            </a:r>
            <a:endParaRPr lang="en-US" sz="2400" dirty="0">
              <a:solidFill>
                <a:schemeClr val="bg1"/>
              </a:solidFill>
              <a:latin typeface="Ameretto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3576935"/>
            <a:ext cx="1561646" cy="461665"/>
          </a:xfrm>
          <a:prstGeom prst="rect">
            <a:avLst/>
          </a:prstGeom>
          <a:solidFill>
            <a:srgbClr val="800000">
              <a:alpha val="50196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meretto" pitchFamily="2" charset="0"/>
              </a:rPr>
              <a:t>Luke 10:41</a:t>
            </a:r>
            <a:endParaRPr lang="en-US" sz="2400" dirty="0">
              <a:solidFill>
                <a:schemeClr val="bg1"/>
              </a:solidFill>
              <a:latin typeface="Ameretto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4186535"/>
            <a:ext cx="1561646" cy="461665"/>
          </a:xfrm>
          <a:prstGeom prst="rect">
            <a:avLst/>
          </a:prstGeom>
          <a:solidFill>
            <a:srgbClr val="800000">
              <a:alpha val="50196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meretto" pitchFamily="2" charset="0"/>
              </a:rPr>
              <a:t>Luke 21:34</a:t>
            </a:r>
            <a:endParaRPr lang="en-US" sz="2400" dirty="0">
              <a:solidFill>
                <a:schemeClr val="bg1"/>
              </a:solidFill>
              <a:latin typeface="Ameretto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1200" y="1748135"/>
            <a:ext cx="2654894" cy="461665"/>
          </a:xfrm>
          <a:prstGeom prst="rect">
            <a:avLst/>
          </a:prstGeom>
          <a:solidFill>
            <a:srgbClr val="800000">
              <a:alpha val="50196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meretto" pitchFamily="2" charset="0"/>
              </a:rPr>
              <a:t>1 Corinthians 12:25</a:t>
            </a:r>
            <a:endParaRPr lang="en-US" sz="2400" dirty="0">
              <a:solidFill>
                <a:schemeClr val="bg1"/>
              </a:solidFill>
              <a:latin typeface="Ameretto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91200" y="2357735"/>
            <a:ext cx="2654894" cy="461665"/>
          </a:xfrm>
          <a:prstGeom prst="rect">
            <a:avLst/>
          </a:prstGeom>
          <a:solidFill>
            <a:srgbClr val="800000">
              <a:alpha val="50196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meretto" pitchFamily="2" charset="0"/>
              </a:rPr>
              <a:t>2 Corinthians 11:28</a:t>
            </a:r>
            <a:endParaRPr lang="en-US" sz="2400" dirty="0">
              <a:solidFill>
                <a:schemeClr val="bg1"/>
              </a:solidFill>
              <a:latin typeface="Ameretto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1200" y="2967335"/>
            <a:ext cx="2178802" cy="461665"/>
          </a:xfrm>
          <a:prstGeom prst="rect">
            <a:avLst/>
          </a:prstGeom>
          <a:solidFill>
            <a:srgbClr val="800000">
              <a:alpha val="50196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meretto" pitchFamily="2" charset="0"/>
              </a:rPr>
              <a:t>Philippians 2:20</a:t>
            </a:r>
            <a:endParaRPr lang="en-US" sz="2400" dirty="0">
              <a:solidFill>
                <a:schemeClr val="bg1"/>
              </a:solidFill>
              <a:latin typeface="Ameretto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90800" y="6019800"/>
            <a:ext cx="1547218" cy="461665"/>
          </a:xfrm>
          <a:prstGeom prst="rect">
            <a:avLst/>
          </a:prstGeom>
          <a:solidFill>
            <a:srgbClr val="800000">
              <a:alpha val="50196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meretto" pitchFamily="2" charset="0"/>
              </a:rPr>
              <a:t>1 Peter 5:7</a:t>
            </a:r>
            <a:endParaRPr lang="en-US" sz="2400" dirty="0">
              <a:solidFill>
                <a:schemeClr val="bg1"/>
              </a:solidFill>
              <a:latin typeface="Ameretto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81600" y="6019800"/>
            <a:ext cx="1704313" cy="461665"/>
          </a:xfrm>
          <a:prstGeom prst="rect">
            <a:avLst/>
          </a:prstGeom>
          <a:solidFill>
            <a:srgbClr val="800000">
              <a:alpha val="50196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meretto" pitchFamily="2" charset="0"/>
              </a:rPr>
              <a:t>1 Peter 1:22</a:t>
            </a:r>
            <a:endParaRPr lang="en-US" sz="2400" dirty="0">
              <a:solidFill>
                <a:schemeClr val="bg1"/>
              </a:solidFill>
              <a:latin typeface="Ameretto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81800" y="115669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meretto" pitchFamily="2" charset="0"/>
              </a:rPr>
              <a:t>Greek: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Ameretto" pitchFamily="2" charset="0"/>
              </a:rPr>
              <a:t>Merimnao</a:t>
            </a:r>
            <a:r>
              <a:rPr lang="en-US" dirty="0" smtClean="0">
                <a:solidFill>
                  <a:schemeClr val="bg1"/>
                </a:solidFill>
                <a:latin typeface="Ameretto" pitchFamily="2" charset="0"/>
              </a:rPr>
              <a:t> / </a:t>
            </a:r>
            <a:r>
              <a:rPr lang="en-US" dirty="0" err="1" smtClean="0">
                <a:solidFill>
                  <a:schemeClr val="bg1"/>
                </a:solidFill>
                <a:latin typeface="Ameretto" pitchFamily="2" charset="0"/>
              </a:rPr>
              <a:t>Merimna</a:t>
            </a:r>
            <a:endParaRPr lang="en-US" dirty="0">
              <a:solidFill>
                <a:schemeClr val="bg1"/>
              </a:solidFill>
              <a:latin typeface="Ameretto" pitchFamily="2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36075</TotalTime>
  <Words>58</Words>
  <Application>Microsoft Macintosh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Northwest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“IN  JESUS  NAME,  AMEN”</dc:title>
  <dc:creator>Rick</dc:creator>
  <cp:lastModifiedBy>Andrew Wineinger</cp:lastModifiedBy>
  <cp:revision>2600</cp:revision>
  <dcterms:created xsi:type="dcterms:W3CDTF">2006-11-24T19:22:25Z</dcterms:created>
  <dcterms:modified xsi:type="dcterms:W3CDTF">2013-11-03T23:50:14Z</dcterms:modified>
</cp:coreProperties>
</file>