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33"/>
  </p:notesMasterIdLst>
  <p:handoutMasterIdLst>
    <p:handoutMasterId r:id="rId34"/>
  </p:handoutMasterIdLst>
  <p:sldIdLst>
    <p:sldId id="267" r:id="rId3"/>
    <p:sldId id="256" r:id="rId4"/>
    <p:sldId id="270" r:id="rId5"/>
    <p:sldId id="274" r:id="rId6"/>
    <p:sldId id="276" r:id="rId7"/>
    <p:sldId id="277" r:id="rId8"/>
    <p:sldId id="268" r:id="rId9"/>
    <p:sldId id="265" r:id="rId10"/>
    <p:sldId id="278" r:id="rId11"/>
    <p:sldId id="280" r:id="rId12"/>
    <p:sldId id="283" r:id="rId13"/>
    <p:sldId id="285" r:id="rId14"/>
    <p:sldId id="286" r:id="rId15"/>
    <p:sldId id="284" r:id="rId16"/>
    <p:sldId id="288" r:id="rId17"/>
    <p:sldId id="289" r:id="rId18"/>
    <p:sldId id="290" r:id="rId19"/>
    <p:sldId id="291" r:id="rId20"/>
    <p:sldId id="293" r:id="rId21"/>
    <p:sldId id="287" r:id="rId22"/>
    <p:sldId id="294" r:id="rId23"/>
    <p:sldId id="297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6" autoAdjust="0"/>
  </p:normalViewPr>
  <p:slideViewPr>
    <p:cSldViewPr>
      <p:cViewPr>
        <p:scale>
          <a:sx n="86" d="100"/>
          <a:sy n="86" d="100"/>
        </p:scale>
        <p:origin x="-547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F9A46B63-4FAD-448A-A556-02A5E3944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345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7CAE20C-D77B-4EB7-AE52-E2B9CECD2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919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word “glory” is an attempt to put into words all the exceedingly wonderful attributes of God </a:t>
            </a:r>
            <a:b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(loving, just, powerful, merciful, pure, generous,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word “glory” is an attempt to put into words all the exceedingly wonderful attributes of God </a:t>
            </a:r>
            <a:b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(loving, just, powerful, merciful, pure, generous,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word “glory” is an attempt to put into words all the exceedingly wonderful attributes of God </a:t>
            </a:r>
            <a:b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(loving, just, powerful, merciful, pure, generous,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way God shows such beauty and design in nature reveals God’s glory in a way that is accessible to anyone.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Moses who spoke “face-to-face” with God and saw many miracles, wanted to know God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may not experience God’s miracles, but </a:t>
            </a:r>
            <a:r>
              <a:rPr kumimoji="1"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can delight in the great goodness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God </a:t>
            </a:r>
            <a:r>
              <a:rPr kumimoji="1"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 we have a clear conscience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E20C-D77B-4EB7-AE52-E2B9CECD256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620000" cy="10668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BE19C0DE-C078-4586-94EC-518557DE6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39B9F-2C80-4DC8-85FD-39014D0EA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0257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89B3F-BCC9-4654-9345-B524E2460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8600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391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52EE-2EC2-4889-BE6E-7EB8E38B3E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67327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95FE-F8B1-4B4D-B3A7-33303EC74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6895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E366D-20AC-4469-B201-4C3CE5230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0957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F8811-BB39-4063-B54B-0B0CD125F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47949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8DAC2-F742-47E7-BDFB-501D2002B4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7220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0C83D-E769-49CD-A97B-6CE4F4D31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1654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732AF-82A3-432F-8A42-4A4275DE0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67941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E6EE8-63E5-42DA-A7C1-04B4B19F4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8495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bullet text</a:t>
            </a:r>
          </a:p>
          <a:p>
            <a:pPr lvl="2"/>
            <a:r>
              <a:rPr lang="en-US" dirty="0" smtClean="0"/>
              <a:t>Third level bullet text</a:t>
            </a:r>
          </a:p>
          <a:p>
            <a:pPr lvl="3"/>
            <a:r>
              <a:rPr lang="en-US" dirty="0" smtClean="0"/>
              <a:t> Fourth level bullet text</a:t>
            </a:r>
          </a:p>
          <a:p>
            <a:pPr lvl="4"/>
            <a:r>
              <a:rPr lang="en-US" dirty="0" smtClean="0"/>
              <a:t>Fifth level bullet text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0E473B5A-C5D8-4A29-98C2-A74172270B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Glorify, Glory &amp; God’s G</a:t>
            </a:r>
            <a:r>
              <a:rPr lang="en-US" dirty="0" smtClean="0"/>
              <a:t>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Glory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in reference to people &amp; </a:t>
            </a:r>
            <a:r>
              <a:rPr lang="en-US" dirty="0" smtClean="0"/>
              <a:t>God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Joseph: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“Glory” is given </a:t>
            </a:r>
            <a:r>
              <a:rPr lang="en-US" dirty="0" smtClean="0"/>
              <a:t>by God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914471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Genesis 45:13</a:t>
            </a:r>
            <a:r>
              <a:rPr lang="en-US" sz="2400" dirty="0" smtClean="0"/>
              <a:t> So you shall </a:t>
            </a:r>
            <a:r>
              <a:rPr lang="en-US" sz="2400" u="sng" dirty="0" smtClean="0"/>
              <a:t>tell my father of all </a:t>
            </a:r>
            <a:r>
              <a:rPr lang="en-US" sz="2400" b="1" u="sng" dirty="0" smtClean="0"/>
              <a:t>my glory</a:t>
            </a:r>
            <a:r>
              <a:rPr lang="en-US" sz="2400" u="sng" dirty="0" smtClean="0"/>
              <a:t> in Egypt</a:t>
            </a:r>
            <a:r>
              <a:rPr lang="en-US" sz="2400" dirty="0" smtClean="0"/>
              <a:t>, and of all that you have seen; and you shall hurry and bring my father down here.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7424" y="4953000"/>
            <a:ext cx="7239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Psalm 84:11</a:t>
            </a:r>
            <a:r>
              <a:rPr lang="en-US" sz="2400" dirty="0" smtClean="0"/>
              <a:t> For the Lord God is a sun and shield; The </a:t>
            </a:r>
            <a:r>
              <a:rPr lang="en-US" sz="2400" u="sng" dirty="0" smtClean="0"/>
              <a:t>Lord will give grace and </a:t>
            </a:r>
            <a:r>
              <a:rPr lang="en-US" sz="2400" b="1" u="sng" dirty="0" smtClean="0"/>
              <a:t>glory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No good thing will He withhold from those who walk uprightly.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Glorify, Glory &amp; God’s G</a:t>
            </a:r>
            <a:r>
              <a:rPr lang="en-US" dirty="0" smtClean="0"/>
              <a:t>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“Glory </a:t>
            </a:r>
            <a:r>
              <a:rPr lang="en-US" b="1" dirty="0" smtClean="0"/>
              <a:t>Of God” or “Glory of the </a:t>
            </a:r>
            <a:r>
              <a:rPr lang="en-US" b="1" dirty="0" smtClean="0"/>
              <a:t>Lord”</a:t>
            </a:r>
          </a:p>
          <a:p>
            <a:pPr lvl="1">
              <a:buNone/>
            </a:pPr>
            <a:r>
              <a:rPr lang="en-US" dirty="0" smtClean="0"/>
              <a:t>God’s glory represents:</a:t>
            </a:r>
          </a:p>
          <a:p>
            <a:pPr lvl="1"/>
            <a:r>
              <a:rPr lang="en-US" dirty="0" smtClean="0"/>
              <a:t>Manifestation of God's greatness and presence</a:t>
            </a:r>
          </a:p>
          <a:p>
            <a:pPr lvl="2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consuming fire (Ex. 24:17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cloud </a:t>
            </a:r>
            <a:r>
              <a:rPr lang="en-US" dirty="0" smtClean="0"/>
              <a:t>(1 Kings 8:11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</a:t>
            </a:r>
            <a:r>
              <a:rPr lang="en-US" dirty="0" smtClean="0"/>
              <a:t>adiance </a:t>
            </a:r>
            <a:r>
              <a:rPr lang="en-US" dirty="0" smtClean="0"/>
              <a:t>(Ezek. 1:26-28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</a:t>
            </a:r>
            <a:r>
              <a:rPr lang="en-US" dirty="0" smtClean="0"/>
              <a:t>rightness </a:t>
            </a:r>
            <a:r>
              <a:rPr lang="en-US" dirty="0" smtClean="0"/>
              <a:t>(Ezek. 10:4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Filling </a:t>
            </a:r>
            <a:r>
              <a:rPr lang="en-US" dirty="0" smtClean="0"/>
              <a:t>the tabernacle (Ex. 40:34) </a:t>
            </a:r>
            <a:endParaRPr lang="en-US" dirty="0" smtClean="0"/>
          </a:p>
          <a:p>
            <a:pPr lvl="2"/>
            <a:r>
              <a:rPr lang="en-US" dirty="0" smtClean="0"/>
              <a:t>Visible (Num</a:t>
            </a:r>
            <a:r>
              <a:rPr lang="en-US" dirty="0" smtClean="0"/>
              <a:t>. 16:42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Fearfully displayed </a:t>
            </a:r>
            <a:r>
              <a:rPr lang="en-US" dirty="0" smtClean="0"/>
              <a:t>(Luke 2:9)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Glorify, Glory &amp; God’s G</a:t>
            </a:r>
            <a:r>
              <a:rPr lang="en-US" dirty="0" smtClean="0"/>
              <a:t>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“Glory </a:t>
            </a:r>
            <a:r>
              <a:rPr lang="en-US" b="1" dirty="0" smtClean="0"/>
              <a:t>Of God” or “Glory of the </a:t>
            </a:r>
            <a:r>
              <a:rPr lang="en-US" b="1" dirty="0" smtClean="0"/>
              <a:t>Lord”</a:t>
            </a:r>
          </a:p>
          <a:p>
            <a:pPr lvl="1">
              <a:buNone/>
            </a:pPr>
            <a:r>
              <a:rPr lang="en-US" dirty="0" smtClean="0"/>
              <a:t>God’s glory represents:</a:t>
            </a:r>
          </a:p>
          <a:p>
            <a:pPr lvl="1"/>
            <a:r>
              <a:rPr lang="en-US" dirty="0" smtClean="0"/>
              <a:t>Manifestation of God's greatness and presence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beauty that emanates from His character and all that He </a:t>
            </a:r>
            <a:r>
              <a:rPr lang="en-US" dirty="0" smtClean="0"/>
              <a:t>is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4267200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Psalm 8:1</a:t>
            </a:r>
            <a:r>
              <a:rPr lang="en-US" sz="2400" dirty="0" smtClean="0"/>
              <a:t> O Lord, our Lord, How excellent is Your name in all the earth, Who have </a:t>
            </a:r>
            <a:r>
              <a:rPr lang="en-US" sz="2400" u="sng" dirty="0" smtClean="0"/>
              <a:t>set </a:t>
            </a:r>
            <a:r>
              <a:rPr lang="en-US" sz="2400" b="1" u="sng" dirty="0" smtClean="0"/>
              <a:t>Your glory</a:t>
            </a:r>
            <a:r>
              <a:rPr lang="en-US" sz="2400" u="sng" dirty="0" smtClean="0"/>
              <a:t> above the heavens</a:t>
            </a:r>
            <a:r>
              <a:rPr lang="en-US" sz="2400" dirty="0" smtClean="0"/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Glorify, Glory &amp; God’s G</a:t>
            </a:r>
            <a:r>
              <a:rPr lang="en-US" dirty="0" smtClean="0"/>
              <a:t>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“Glory </a:t>
            </a:r>
            <a:r>
              <a:rPr lang="en-US" b="1" dirty="0" smtClean="0"/>
              <a:t>Of God” or “Glory of the </a:t>
            </a:r>
            <a:r>
              <a:rPr lang="en-US" b="1" dirty="0" smtClean="0"/>
              <a:t>Lord”</a:t>
            </a:r>
          </a:p>
          <a:p>
            <a:pPr lvl="1">
              <a:buNone/>
            </a:pPr>
            <a:r>
              <a:rPr lang="en-US" dirty="0" smtClean="0"/>
              <a:t>God’s glory represents:</a:t>
            </a:r>
          </a:p>
          <a:p>
            <a:pPr lvl="1"/>
            <a:r>
              <a:rPr lang="en-US" dirty="0" smtClean="0"/>
              <a:t>Manifestation of God's greatness and presence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beauty that emanates from His character and all that He is</a:t>
            </a:r>
          </a:p>
          <a:p>
            <a:pPr lvl="1"/>
            <a:r>
              <a:rPr lang="en-US" dirty="0" smtClean="0"/>
              <a:t>His different attributes (His power, justice, wisdom, mercy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8382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1 Chronicles 29:11</a:t>
            </a:r>
            <a:r>
              <a:rPr lang="en-US" sz="2400" dirty="0" smtClean="0"/>
              <a:t> </a:t>
            </a:r>
            <a:r>
              <a:rPr lang="en-US" sz="2400" u="sng" dirty="0" smtClean="0"/>
              <a:t>Yours, O Lord</a:t>
            </a:r>
            <a:r>
              <a:rPr lang="en-US" sz="2400" dirty="0" smtClean="0"/>
              <a:t>, is the </a:t>
            </a:r>
            <a:r>
              <a:rPr lang="en-US" sz="2400" u="sng" dirty="0" smtClean="0"/>
              <a:t>greatness</a:t>
            </a:r>
            <a:r>
              <a:rPr lang="en-US" sz="2400" dirty="0" smtClean="0"/>
              <a:t>, The </a:t>
            </a:r>
            <a:r>
              <a:rPr lang="en-US" sz="2400" u="sng" dirty="0" smtClean="0"/>
              <a:t>power and </a:t>
            </a:r>
            <a:r>
              <a:rPr lang="en-US" sz="2400" b="1" u="sng" dirty="0" smtClean="0"/>
              <a:t>the glory</a:t>
            </a:r>
            <a:r>
              <a:rPr lang="en-US" sz="2400" dirty="0" smtClean="0"/>
              <a:t>, The victory and the majesty; For all that is in heaven and in earth is Yours; Yours is the kingdom, O Lord, And You are exalted as head over all.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Where is God’s Glory seen?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Creation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72390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Psalm 19:1-4</a:t>
            </a:r>
          </a:p>
          <a:p>
            <a:r>
              <a:rPr lang="en-US" sz="2400" dirty="0" smtClean="0"/>
              <a:t>19 The </a:t>
            </a:r>
            <a:r>
              <a:rPr lang="en-US" sz="2400" u="sng" dirty="0" smtClean="0"/>
              <a:t>heavens are telling the glory of God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   and the </a:t>
            </a:r>
            <a:r>
              <a:rPr lang="en-US" sz="2400" u="sng" dirty="0" smtClean="0"/>
              <a:t>firmament proclaims</a:t>
            </a:r>
            <a:r>
              <a:rPr lang="en-US" sz="2400" dirty="0" smtClean="0"/>
              <a:t> his handiwork.</a:t>
            </a:r>
          </a:p>
          <a:p>
            <a:r>
              <a:rPr lang="en-US" sz="2400" dirty="0" smtClean="0"/>
              <a:t>2 Day to day </a:t>
            </a:r>
            <a:r>
              <a:rPr lang="en-US" sz="2400" u="sng" dirty="0" smtClean="0"/>
              <a:t>pours forth speech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   and night to </a:t>
            </a:r>
            <a:r>
              <a:rPr lang="en-US" sz="2400" u="sng" dirty="0" smtClean="0"/>
              <a:t>night declares</a:t>
            </a:r>
            <a:r>
              <a:rPr lang="en-US" sz="2400" dirty="0" smtClean="0"/>
              <a:t> knowledge.</a:t>
            </a:r>
          </a:p>
          <a:p>
            <a:r>
              <a:rPr lang="en-US" sz="2400" dirty="0" smtClean="0"/>
              <a:t>3 There is no speech, nor are there words;</a:t>
            </a:r>
          </a:p>
          <a:p>
            <a:r>
              <a:rPr lang="en-US" sz="2400" dirty="0" smtClean="0"/>
              <a:t>   their voice is not heard;</a:t>
            </a:r>
          </a:p>
          <a:p>
            <a:r>
              <a:rPr lang="en-US" sz="2400" dirty="0" smtClean="0"/>
              <a:t>4 yet </a:t>
            </a:r>
            <a:r>
              <a:rPr lang="en-US" sz="2400" u="sng" dirty="0" smtClean="0"/>
              <a:t>their voice goes out</a:t>
            </a:r>
            <a:r>
              <a:rPr lang="en-US" sz="2400" dirty="0" smtClean="0"/>
              <a:t> through all the earth,</a:t>
            </a:r>
          </a:p>
          <a:p>
            <a:r>
              <a:rPr lang="en-US" sz="2400" dirty="0" smtClean="0"/>
              <a:t>   and </a:t>
            </a:r>
            <a:r>
              <a:rPr lang="en-US" sz="2400" u="sng" dirty="0" smtClean="0"/>
              <a:t>their words</a:t>
            </a:r>
            <a:r>
              <a:rPr lang="en-US" sz="2400" dirty="0" smtClean="0"/>
              <a:t> to the end of the world.</a:t>
            </a:r>
          </a:p>
          <a:p>
            <a:r>
              <a:rPr lang="en-US" sz="2400" dirty="0" smtClean="0"/>
              <a:t>In them he has set a tent for the sun,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5867400"/>
            <a:ext cx="6514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God’s glory in nature is evidence of a designer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Where is God’s Glory seen?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Creation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dirty="0" smtClean="0"/>
              <a:t>His </a:t>
            </a:r>
            <a:r>
              <a:rPr lang="en-US" b="1" dirty="0" smtClean="0"/>
              <a:t>Word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2514600"/>
            <a:ext cx="73152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God’s </a:t>
            </a:r>
            <a:r>
              <a:rPr lang="en-US" sz="2400" dirty="0" smtClean="0"/>
              <a:t>Word reveals who God is and the magnificent aspect of </a:t>
            </a:r>
            <a:r>
              <a:rPr lang="en-US" sz="2400" dirty="0" smtClean="0"/>
              <a:t>Him (His </a:t>
            </a:r>
            <a:r>
              <a:rPr lang="en-US" sz="2400" dirty="0" smtClean="0"/>
              <a:t>glory).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Where is God’s Glory seen?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Creation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dirty="0" smtClean="0"/>
              <a:t>His </a:t>
            </a:r>
            <a:r>
              <a:rPr lang="en-US" b="1" dirty="0" smtClean="0"/>
              <a:t>Word </a:t>
            </a:r>
          </a:p>
          <a:p>
            <a:r>
              <a:rPr lang="en-US" b="1" dirty="0" smtClean="0"/>
              <a:t>In God’s </a:t>
            </a:r>
            <a:r>
              <a:rPr lang="en-US" b="1" dirty="0" smtClean="0"/>
              <a:t>actions</a:t>
            </a: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19200" y="3276600"/>
            <a:ext cx="73152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Why do we have all the historic events logged in the Old Testament? 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219200" y="3276600"/>
            <a:ext cx="7315200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Why do we have all the historic events logged in the Old Testament? </a:t>
            </a:r>
            <a:br>
              <a:rPr lang="en-US" sz="2400" dirty="0" smtClean="0"/>
            </a:br>
            <a:r>
              <a:rPr lang="en-US" sz="2400" dirty="0" smtClean="0"/>
              <a:t>Because they helps us know God, what He values and the </a:t>
            </a:r>
            <a:r>
              <a:rPr lang="en-US" sz="2400" dirty="0" smtClean="0"/>
              <a:t>essence of who He </a:t>
            </a:r>
            <a:r>
              <a:rPr lang="en-US" sz="2400" dirty="0" smtClean="0"/>
              <a:t>is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dirty="0" smtClean="0"/>
              <a:t>His </a:t>
            </a:r>
            <a:r>
              <a:rPr lang="en-US" sz="2400" dirty="0" smtClean="0"/>
              <a:t>expressions of love and mercy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- His demonstrations of power and justice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- His carrying out of His plans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Where is God’s Glory seen?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Creation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dirty="0" smtClean="0"/>
              <a:t>His </a:t>
            </a:r>
            <a:r>
              <a:rPr lang="en-US" b="1" dirty="0" smtClean="0"/>
              <a:t>Word </a:t>
            </a:r>
          </a:p>
          <a:p>
            <a:r>
              <a:rPr lang="en-US" b="1" dirty="0" smtClean="0"/>
              <a:t>In God’s </a:t>
            </a:r>
            <a:r>
              <a:rPr lang="en-US" b="1" dirty="0" smtClean="0"/>
              <a:t>actions</a:t>
            </a:r>
            <a:endParaRPr lang="en-US" b="1" dirty="0" smtClean="0"/>
          </a:p>
          <a:p>
            <a:r>
              <a:rPr lang="en-US" b="1" dirty="0" smtClean="0"/>
              <a:t>In Jesus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886200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John 2:11</a:t>
            </a:r>
            <a:r>
              <a:rPr lang="en-US" sz="2400" dirty="0" smtClean="0"/>
              <a:t> This beginning of signs Jesus did in Cana of Galilee, and </a:t>
            </a:r>
            <a:r>
              <a:rPr lang="en-US" sz="2400" u="sng" dirty="0" smtClean="0"/>
              <a:t>manifested His glory</a:t>
            </a:r>
            <a:r>
              <a:rPr lang="en-US" sz="2400" dirty="0" smtClean="0"/>
              <a:t>; and His disciples believed in Him.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257800"/>
            <a:ext cx="7239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Hebrews 1:3</a:t>
            </a:r>
            <a:r>
              <a:rPr lang="en-US" sz="2000" dirty="0" smtClean="0"/>
              <a:t> The </a:t>
            </a:r>
            <a:r>
              <a:rPr lang="en-US" sz="2000" u="sng" dirty="0" smtClean="0"/>
              <a:t>Son is the radiance of God's glory</a:t>
            </a:r>
            <a:r>
              <a:rPr lang="en-US" sz="2000" dirty="0" smtClean="0"/>
              <a:t> and </a:t>
            </a:r>
            <a:r>
              <a:rPr lang="en-US" sz="2000" u="sng" dirty="0" smtClean="0"/>
              <a:t>the exact representation of his being</a:t>
            </a:r>
            <a:r>
              <a:rPr lang="en-US" sz="2000" dirty="0" smtClean="0"/>
              <a:t>, sustaining all things by his powerful word. After he had provided purification for sins, he sat down at the right hand of the Majesty in heaven.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Where is God’s Glory seen?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Creation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dirty="0" smtClean="0"/>
              <a:t>His </a:t>
            </a:r>
            <a:r>
              <a:rPr lang="en-US" b="1" dirty="0" smtClean="0"/>
              <a:t>Word </a:t>
            </a:r>
          </a:p>
          <a:p>
            <a:r>
              <a:rPr lang="en-US" b="1" dirty="0" smtClean="0"/>
              <a:t>In God’s </a:t>
            </a:r>
            <a:r>
              <a:rPr lang="en-US" b="1" dirty="0" smtClean="0"/>
              <a:t>actions</a:t>
            </a:r>
            <a:endParaRPr lang="en-US" b="1" dirty="0" smtClean="0"/>
          </a:p>
          <a:p>
            <a:r>
              <a:rPr lang="en-US" b="1" dirty="0" smtClean="0"/>
              <a:t>In Jesus</a:t>
            </a:r>
          </a:p>
          <a:p>
            <a:r>
              <a:rPr lang="en-US" b="1" dirty="0" smtClean="0"/>
              <a:t>In Mankind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4648200"/>
            <a:ext cx="73152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Made </a:t>
            </a:r>
            <a:r>
              <a:rPr lang="en-US" sz="2400" dirty="0" smtClean="0"/>
              <a:t>in His image (Genesis </a:t>
            </a:r>
            <a:r>
              <a:rPr lang="en-US" sz="2400" dirty="0" smtClean="0"/>
              <a:t>1:26-27</a:t>
            </a:r>
            <a:r>
              <a:rPr lang="en-US" sz="2400" dirty="0" smtClean="0"/>
              <a:t>, 9:6</a:t>
            </a:r>
            <a:r>
              <a:rPr lang="en-US" sz="2400" dirty="0" smtClean="0"/>
              <a:t>), we share </a:t>
            </a:r>
            <a:r>
              <a:rPr lang="en-US" sz="2400" dirty="0" smtClean="0"/>
              <a:t>His spiritual </a:t>
            </a:r>
            <a:r>
              <a:rPr lang="en-US" sz="2400" dirty="0" smtClean="0"/>
              <a:t>qualities: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- To love, show </a:t>
            </a:r>
            <a:r>
              <a:rPr lang="en-US" sz="2400" dirty="0" smtClean="0"/>
              <a:t>compassion, mercy, goodness.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dirty="0" smtClean="0"/>
              <a:t> is understanding His glory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jealous </a:t>
            </a:r>
            <a:r>
              <a:rPr lang="en-US" dirty="0" smtClean="0"/>
              <a:t>for proper recognition for His </a:t>
            </a:r>
            <a:r>
              <a:rPr lang="en-US" dirty="0" smtClean="0"/>
              <a:t>glory </a:t>
            </a:r>
            <a:r>
              <a:rPr lang="en-US" sz="1800" dirty="0" smtClean="0"/>
              <a:t>(</a:t>
            </a:r>
            <a:r>
              <a:rPr lang="en-US" sz="1800" dirty="0" smtClean="0"/>
              <a:t>Isaiah </a:t>
            </a:r>
            <a:r>
              <a:rPr lang="en-US" sz="1800" dirty="0" smtClean="0"/>
              <a:t>42:8)</a:t>
            </a:r>
          </a:p>
          <a:p>
            <a:pPr lvl="1"/>
            <a:r>
              <a:rPr lang="en-US" dirty="0" smtClean="0"/>
              <a:t>God </a:t>
            </a:r>
            <a:r>
              <a:rPr lang="en-US" dirty="0" smtClean="0"/>
              <a:t>describes Himself as a jealous </a:t>
            </a:r>
            <a:r>
              <a:rPr lang="en-US" dirty="0" smtClean="0"/>
              <a:t>God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810000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Isaiah 42:8</a:t>
            </a:r>
            <a:r>
              <a:rPr lang="en-US" sz="2400" dirty="0" smtClean="0"/>
              <a:t> I am the Lord, that is My name; And My glory I will not give to another, Nor My praise to carved images.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152400"/>
            <a:ext cx="7848600" cy="1295400"/>
          </a:xfrm>
        </p:spPr>
        <p:txBody>
          <a:bodyPr/>
          <a:lstStyle/>
          <a:p>
            <a:r>
              <a:rPr lang="en-US" b="1" dirty="0" smtClean="0"/>
              <a:t>Why </a:t>
            </a:r>
            <a:r>
              <a:rPr lang="en-US" b="1" dirty="0" smtClean="0"/>
              <a:t>did God </a:t>
            </a:r>
            <a:r>
              <a:rPr lang="en-US" b="1" dirty="0" smtClean="0"/>
              <a:t>create </a:t>
            </a:r>
            <a:r>
              <a:rPr lang="en-US" b="1" dirty="0" smtClean="0"/>
              <a:t>man?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5800" y="38100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Knowing His purpose,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what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should be our response?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371600"/>
            <a:ext cx="69342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Isaiah 46:9-10</a:t>
            </a:r>
            <a:r>
              <a:rPr lang="en-US" sz="2400" i="1" dirty="0" smtClean="0"/>
              <a:t> I </a:t>
            </a:r>
            <a:r>
              <a:rPr lang="en-US" sz="2400" i="1" dirty="0" smtClean="0"/>
              <a:t>am God and there is no other; I am God and there is none like me, declaring the end from the beginning and from ancient times things not yet done, saying, 'My counsel shall stand and </a:t>
            </a:r>
            <a:r>
              <a:rPr lang="en-US" sz="2400" i="1" u="sng" dirty="0" smtClean="0"/>
              <a:t>I will accomplish all my purpose</a:t>
            </a:r>
            <a:r>
              <a:rPr lang="en-US" sz="2400" i="1" dirty="0" smtClean="0"/>
              <a:t>.'</a:t>
            </a:r>
            <a:endParaRPr lang="en-US" sz="2400" i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understanding His glory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jealous </a:t>
            </a:r>
            <a:r>
              <a:rPr lang="en-US" dirty="0" smtClean="0"/>
              <a:t>for proper recognition for His </a:t>
            </a:r>
            <a:r>
              <a:rPr lang="en-US" dirty="0" smtClean="0"/>
              <a:t>glory </a:t>
            </a:r>
            <a:r>
              <a:rPr lang="en-US" sz="1800" dirty="0" smtClean="0"/>
              <a:t>(</a:t>
            </a:r>
            <a:r>
              <a:rPr lang="en-US" sz="1800" dirty="0" smtClean="0"/>
              <a:t>Isaiah 42:8)</a:t>
            </a:r>
            <a:endParaRPr lang="en-US" sz="1800" dirty="0" smtClean="0"/>
          </a:p>
          <a:p>
            <a:r>
              <a:rPr lang="en-US" dirty="0" smtClean="0"/>
              <a:t>Failure </a:t>
            </a:r>
            <a:r>
              <a:rPr lang="en-US" dirty="0" smtClean="0"/>
              <a:t>to give God glory is </a:t>
            </a:r>
            <a:r>
              <a:rPr lang="en-US" dirty="0" smtClean="0"/>
              <a:t>sin </a:t>
            </a:r>
            <a:r>
              <a:rPr lang="en-US" sz="1800" dirty="0" smtClean="0"/>
              <a:t>(Rom 1:21-25)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87630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Romans 1:21-25</a:t>
            </a:r>
            <a:r>
              <a:rPr lang="en-US" sz="2000" dirty="0" smtClean="0"/>
              <a:t> 21 because, </a:t>
            </a:r>
            <a:r>
              <a:rPr lang="en-US" sz="2000" u="sng" dirty="0" smtClean="0"/>
              <a:t>although they knew God</a:t>
            </a:r>
            <a:r>
              <a:rPr lang="en-US" sz="2000" dirty="0" smtClean="0"/>
              <a:t>, </a:t>
            </a:r>
            <a:r>
              <a:rPr lang="en-US" sz="2000" u="sng" dirty="0" smtClean="0"/>
              <a:t>they did not glorify Him as God</a:t>
            </a:r>
            <a:r>
              <a:rPr lang="en-US" sz="2000" dirty="0" smtClean="0"/>
              <a:t>, nor were thankful, but became futile in their thoughts, and their foolish hearts were darkened. 22 Professing to be wise, they became fools, 23 and </a:t>
            </a:r>
            <a:r>
              <a:rPr lang="en-US" sz="2000" u="sng" dirty="0" smtClean="0"/>
              <a:t>changed the glory of the incorruptible God into an image</a:t>
            </a:r>
            <a:r>
              <a:rPr lang="en-US" sz="2000" dirty="0" smtClean="0"/>
              <a:t> made like corruptible man—and birds and four-footed animals and creeping things. 24 Therefore </a:t>
            </a:r>
            <a:r>
              <a:rPr lang="en-US" sz="2000" u="sng" dirty="0" smtClean="0"/>
              <a:t>God also gave them up</a:t>
            </a:r>
            <a:r>
              <a:rPr lang="en-US" sz="2000" dirty="0" smtClean="0"/>
              <a:t> to uncleanness, in the lusts of their hearts, to dishonor their bodies among themselves, 25 who </a:t>
            </a:r>
            <a:r>
              <a:rPr lang="en-US" sz="2000" u="sng" dirty="0" smtClean="0"/>
              <a:t>exchanged the truth of God for the lie</a:t>
            </a:r>
            <a:r>
              <a:rPr lang="en-US" sz="2000" dirty="0" smtClean="0"/>
              <a:t>, and </a:t>
            </a:r>
            <a:r>
              <a:rPr lang="en-US" sz="2000" u="sng" dirty="0" smtClean="0"/>
              <a:t>worshiped and served the creature rather than the Creator</a:t>
            </a:r>
            <a:r>
              <a:rPr lang="en-US" sz="2000" dirty="0" smtClean="0"/>
              <a:t>, who is blessed forever. Amen.</a:t>
            </a:r>
            <a:endParaRPr lang="en-US" sz="2000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understanding His glory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jealous </a:t>
            </a:r>
            <a:r>
              <a:rPr lang="en-US" dirty="0" smtClean="0"/>
              <a:t>for proper recognition for His </a:t>
            </a:r>
            <a:r>
              <a:rPr lang="en-US" dirty="0" smtClean="0"/>
              <a:t>glory </a:t>
            </a:r>
            <a:r>
              <a:rPr lang="en-US" sz="1800" dirty="0" smtClean="0"/>
              <a:t>(</a:t>
            </a:r>
            <a:r>
              <a:rPr lang="en-US" sz="1800" dirty="0" smtClean="0"/>
              <a:t>Isaiah 42:8)</a:t>
            </a:r>
            <a:endParaRPr lang="en-US" sz="1800" dirty="0" smtClean="0"/>
          </a:p>
          <a:p>
            <a:r>
              <a:rPr lang="en-US" dirty="0" smtClean="0"/>
              <a:t>Failure </a:t>
            </a:r>
            <a:r>
              <a:rPr lang="en-US" dirty="0" smtClean="0"/>
              <a:t>to give God glory is sin</a:t>
            </a:r>
            <a:r>
              <a:rPr lang="en-US" sz="1800" dirty="0" smtClean="0"/>
              <a:t> (Rom 1:21-25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It leads </a:t>
            </a:r>
            <a:r>
              <a:rPr lang="en-US" dirty="0" smtClean="0"/>
              <a:t>to </a:t>
            </a:r>
            <a:r>
              <a:rPr lang="en-US" dirty="0" smtClean="0"/>
              <a:t>know Him &amp; His desires</a:t>
            </a:r>
          </a:p>
          <a:p>
            <a:pPr lvl="1"/>
            <a:r>
              <a:rPr lang="en-US" dirty="0" smtClean="0"/>
              <a:t>God’s glory give insight to:</a:t>
            </a:r>
          </a:p>
          <a:p>
            <a:pPr lvl="2"/>
            <a:r>
              <a:rPr lang="en-US" dirty="0" smtClean="0"/>
              <a:t>The beauty of His </a:t>
            </a:r>
            <a:r>
              <a:rPr lang="en-US" dirty="0" smtClean="0"/>
              <a:t>spirit</a:t>
            </a:r>
            <a:endParaRPr lang="en-US" dirty="0" smtClean="0"/>
          </a:p>
          <a:p>
            <a:pPr lvl="2"/>
            <a:r>
              <a:rPr lang="en-US" dirty="0" smtClean="0"/>
              <a:t>The essence of who He </a:t>
            </a:r>
            <a:r>
              <a:rPr lang="en-US" dirty="0" smtClean="0"/>
              <a:t>is</a:t>
            </a:r>
            <a:endParaRPr lang="en-US" dirty="0" smtClean="0"/>
          </a:p>
          <a:p>
            <a:pPr lvl="2"/>
            <a:r>
              <a:rPr lang="en-US" dirty="0" smtClean="0"/>
              <a:t>The goodness that emanates from His </a:t>
            </a:r>
            <a:r>
              <a:rPr lang="en-US" dirty="0" smtClean="0"/>
              <a:t>character</a:t>
            </a:r>
            <a:endParaRPr lang="en-US" dirty="0" smtClean="0"/>
          </a:p>
          <a:p>
            <a:pPr lvl="1"/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4724400"/>
            <a:ext cx="7772400" cy="1981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Exodus </a:t>
            </a:r>
            <a:r>
              <a:rPr lang="en-US" sz="2400" b="1" dirty="0" smtClean="0"/>
              <a:t>33:13,18</a:t>
            </a:r>
            <a:r>
              <a:rPr lang="en-US" sz="2400" dirty="0" smtClean="0"/>
              <a:t>  13 </a:t>
            </a:r>
            <a:r>
              <a:rPr lang="en-US" sz="2400" dirty="0" smtClean="0"/>
              <a:t>Now therefore, I pray, if I have found grace in Your sight, </a:t>
            </a:r>
            <a:r>
              <a:rPr lang="en-US" sz="2400" u="sng" dirty="0" smtClean="0"/>
              <a:t>show me now Your way</a:t>
            </a:r>
            <a:r>
              <a:rPr lang="en-US" sz="2400" dirty="0" smtClean="0"/>
              <a:t>, </a:t>
            </a:r>
            <a:r>
              <a:rPr lang="en-US" sz="2400" u="sng" dirty="0" smtClean="0"/>
              <a:t>that I may know You</a:t>
            </a:r>
            <a:r>
              <a:rPr lang="en-US" sz="2400" dirty="0" smtClean="0"/>
              <a:t> and that I may find grace in Your sight. And consider that this nation is Your people</a:t>
            </a:r>
            <a:r>
              <a:rPr lang="en-US" sz="2400" dirty="0" smtClean="0"/>
              <a:t>.” 18 </a:t>
            </a:r>
            <a:r>
              <a:rPr lang="en-US" sz="2400" dirty="0" smtClean="0"/>
              <a:t>And he said, “Please, </a:t>
            </a:r>
            <a:r>
              <a:rPr lang="en-US" sz="2400" u="sng" dirty="0" smtClean="0"/>
              <a:t>show me Your glory</a:t>
            </a:r>
            <a:r>
              <a:rPr lang="en-US" sz="2400" dirty="0" smtClean="0"/>
              <a:t>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0298" y="304800"/>
            <a:ext cx="739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Shall We Respond?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838200" y="3374886"/>
            <a:ext cx="7848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With fear or delight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As lights reflecting His glory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With works that glorify God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With a heart looking beyond self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772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1 Corinthians 10:31</a:t>
            </a:r>
            <a:r>
              <a:rPr lang="en-US" sz="2000" dirty="0" smtClean="0"/>
              <a:t> Therefore, whether you eat or drink, or whatever you do, </a:t>
            </a:r>
            <a:r>
              <a:rPr lang="en-US" sz="2000" u="sng" dirty="0" smtClean="0"/>
              <a:t>do all to the glory of God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90800" y="1447800"/>
            <a:ext cx="3305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By glorifying God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How Shall We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With fear or delight</a:t>
            </a:r>
          </a:p>
          <a:p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43000" y="1905000"/>
            <a:ext cx="73152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When facing manifestations of God’s </a:t>
            </a:r>
            <a:r>
              <a:rPr lang="en-US" sz="2400" dirty="0" smtClean="0"/>
              <a:t>presence: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Some feel </a:t>
            </a:r>
            <a:r>
              <a:rPr lang="en-US" sz="2400" dirty="0" smtClean="0"/>
              <a:t>dread that wants distance from </a:t>
            </a:r>
            <a:r>
              <a:rPr lang="en-US" sz="2400" dirty="0" smtClean="0"/>
              <a:t>God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Others are eager to approach God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429000"/>
            <a:ext cx="77724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Exodus </a:t>
            </a:r>
            <a:r>
              <a:rPr lang="en-US" sz="2000" b="1" dirty="0" smtClean="0"/>
              <a:t>20:18–21</a:t>
            </a:r>
            <a:r>
              <a:rPr lang="en-US" sz="2000" dirty="0" smtClean="0"/>
              <a:t> Now </a:t>
            </a:r>
            <a:r>
              <a:rPr lang="en-US" sz="2000" dirty="0" smtClean="0"/>
              <a:t>all the people witnessed the </a:t>
            </a:r>
            <a:r>
              <a:rPr lang="en-US" sz="2000" dirty="0" err="1" smtClean="0"/>
              <a:t>thunderings</a:t>
            </a:r>
            <a:r>
              <a:rPr lang="en-US" sz="2000" dirty="0" smtClean="0"/>
              <a:t>, the lightning flashes, the sound of the trumpet, and the mountain smoking; and when the people saw it, they </a:t>
            </a:r>
            <a:r>
              <a:rPr lang="en-US" sz="2000" u="sng" dirty="0" smtClean="0"/>
              <a:t>trembled and stood afar off</a:t>
            </a:r>
            <a:r>
              <a:rPr lang="en-US" sz="2000" dirty="0" smtClean="0"/>
              <a:t>. Then they said to Moses, “You speak with us, and we will hear; but </a:t>
            </a:r>
            <a:r>
              <a:rPr lang="en-US" sz="2000" u="sng" dirty="0" smtClean="0"/>
              <a:t>let not God speak with us, lest we die</a:t>
            </a:r>
            <a:r>
              <a:rPr lang="en-US" sz="2000" dirty="0" smtClean="0"/>
              <a:t>.” And Moses said to the people, “Do not fear; for God has come to test you, and that His fear may be before you, so that you may not sin.” So the people stood afar off, but </a:t>
            </a:r>
            <a:r>
              <a:rPr lang="en-US" sz="2000" u="sng" dirty="0" smtClean="0"/>
              <a:t>Moses drew near the thick darkness where God was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How Shall We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As lights reflecting His glory</a:t>
            </a: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990600" y="2895600"/>
            <a:ext cx="7772400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Light is illustrative and </a:t>
            </a:r>
            <a:r>
              <a:rPr lang="en-US" sz="2000" dirty="0" smtClean="0"/>
              <a:t>conspicuous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Illustrative </a:t>
            </a:r>
            <a:r>
              <a:rPr lang="en-US" sz="2000" dirty="0" smtClean="0"/>
              <a:t>in that we are to illuminate God’s truths to 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Conspicuous in that we stands in contrast to darkness</a:t>
            </a:r>
          </a:p>
          <a:p>
            <a:endParaRPr lang="en-US" sz="2000" dirty="0" smtClean="0"/>
          </a:p>
          <a:p>
            <a:r>
              <a:rPr lang="en-US" sz="2000" dirty="0" smtClean="0"/>
              <a:t>Alluring light: Our </a:t>
            </a:r>
            <a:r>
              <a:rPr lang="en-US" sz="2000" dirty="0" smtClean="0"/>
              <a:t>good </a:t>
            </a:r>
            <a:r>
              <a:rPr lang="en-US" sz="2000" dirty="0" smtClean="0"/>
              <a:t>light/works </a:t>
            </a:r>
            <a:r>
              <a:rPr lang="en-US" sz="2000" dirty="0" smtClean="0"/>
              <a:t>do affect how we are perceived and cause people to think well of followers of </a:t>
            </a:r>
            <a:r>
              <a:rPr lang="en-US" sz="2000" dirty="0" smtClean="0"/>
              <a:t>Christ</a:t>
            </a:r>
          </a:p>
          <a:p>
            <a:endParaRPr lang="en-US" sz="2000" dirty="0" smtClean="0"/>
          </a:p>
          <a:p>
            <a:r>
              <a:rPr lang="en-US" sz="2000" dirty="0" smtClean="0"/>
              <a:t>Reflective light: Our light may be exhibiting compassionate love that is a reflection of that attribute of God’s glory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1752600"/>
            <a:ext cx="7772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Matthew </a:t>
            </a:r>
            <a:r>
              <a:rPr lang="en-US" sz="2000" b="1" dirty="0" smtClean="0"/>
              <a:t>5:14</a:t>
            </a:r>
            <a:r>
              <a:rPr lang="en-US" sz="2000" dirty="0" smtClean="0"/>
              <a:t> You </a:t>
            </a:r>
            <a:r>
              <a:rPr lang="en-US" sz="2000" dirty="0" smtClean="0"/>
              <a:t>are the light of the world. A city that is set on a hill cannot be hidden.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How Shall We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With works that glorify </a:t>
            </a:r>
            <a:r>
              <a:rPr lang="en-US" dirty="0" smtClean="0"/>
              <a:t>God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Works exhibiting qualities </a:t>
            </a:r>
            <a:r>
              <a:rPr lang="en-US" dirty="0" smtClean="0"/>
              <a:t>of God </a:t>
            </a:r>
            <a:r>
              <a:rPr lang="en-US" dirty="0" smtClean="0"/>
              <a:t>can be distinguished as heavenly</a:t>
            </a:r>
          </a:p>
          <a:p>
            <a:pPr lvl="2"/>
            <a:r>
              <a:rPr lang="en-US" sz="1800" dirty="0" smtClean="0"/>
              <a:t>Patience, forgiveness, sacrifice, mercy (how strange)</a:t>
            </a:r>
            <a:endParaRPr lang="en-US" sz="1800" dirty="0" smtClean="0"/>
          </a:p>
          <a:p>
            <a:pPr lvl="1"/>
            <a:r>
              <a:rPr lang="en-US" dirty="0" smtClean="0"/>
              <a:t>Works imitating </a:t>
            </a:r>
            <a:r>
              <a:rPr lang="en-US" dirty="0" smtClean="0"/>
              <a:t>Christ </a:t>
            </a:r>
            <a:r>
              <a:rPr lang="en-US" dirty="0" smtClean="0"/>
              <a:t>- the image </a:t>
            </a:r>
            <a:r>
              <a:rPr lang="en-US" dirty="0" smtClean="0"/>
              <a:t>of </a:t>
            </a:r>
            <a:r>
              <a:rPr lang="en-US" dirty="0" smtClean="0"/>
              <a:t>God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 smtClean="0"/>
              <a:t>works should </a:t>
            </a:r>
            <a:r>
              <a:rPr lang="en-US" dirty="0" smtClean="0"/>
              <a:t>show the </a:t>
            </a:r>
            <a:r>
              <a:rPr lang="en-US" dirty="0" smtClean="0"/>
              <a:t>glory of God in that they are praiseworthy </a:t>
            </a:r>
            <a:r>
              <a:rPr lang="en-US" sz="1800" dirty="0" smtClean="0"/>
              <a:t>(Phil 4:8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1752600"/>
            <a:ext cx="7239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Matthew 5:16 Let your light so shine before men, that they may see your good works and...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strike="sngStrike" dirty="0" smtClean="0"/>
              <a:t>give </a:t>
            </a:r>
            <a:r>
              <a:rPr lang="en-US" sz="2000" strike="sngStrike" dirty="0" smtClean="0"/>
              <a:t>you the attention you </a:t>
            </a:r>
            <a:r>
              <a:rPr lang="en-US" sz="2000" strike="sngStrike" dirty="0" smtClean="0"/>
              <a:t>deserve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give </a:t>
            </a:r>
            <a:r>
              <a:rPr lang="en-US" sz="2000" dirty="0" smtClean="0"/>
              <a:t>glory to your Father who is in </a:t>
            </a:r>
            <a:r>
              <a:rPr lang="en-US" sz="2000" dirty="0" smtClean="0"/>
              <a:t>heaven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752600" y="5064712"/>
            <a:ext cx="6858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1 </a:t>
            </a:r>
            <a:r>
              <a:rPr lang="en-US" sz="2000" b="1" dirty="0" err="1" smtClean="0"/>
              <a:t>Cor</a:t>
            </a:r>
            <a:r>
              <a:rPr lang="en-US" sz="2000" b="1" dirty="0" smtClean="0"/>
              <a:t> </a:t>
            </a:r>
            <a:r>
              <a:rPr lang="en-US" sz="2000" b="1" dirty="0" smtClean="0"/>
              <a:t>11:1</a:t>
            </a:r>
            <a:r>
              <a:rPr lang="en-US" sz="2000" dirty="0" smtClean="0"/>
              <a:t> Imitate me, just as I also imitate Christ.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How Shall We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a </a:t>
            </a:r>
            <a:r>
              <a:rPr lang="en-US" dirty="0" smtClean="0"/>
              <a:t>heart looking beyond </a:t>
            </a:r>
            <a:r>
              <a:rPr lang="en-US" dirty="0" smtClean="0"/>
              <a:t>self</a:t>
            </a:r>
          </a:p>
          <a:p>
            <a:pPr lvl="1"/>
            <a:r>
              <a:rPr lang="en-US" dirty="0" smtClean="0"/>
              <a:t>Its in the </a:t>
            </a:r>
            <a:r>
              <a:rPr lang="en-US" u="sng" dirty="0" smtClean="0"/>
              <a:t>attitude</a:t>
            </a:r>
            <a:r>
              <a:rPr lang="en-US" dirty="0" smtClean="0"/>
              <a:t> of the heart and mind that is the foundation for glorifying God</a:t>
            </a:r>
          </a:p>
          <a:p>
            <a:pPr lvl="1"/>
            <a:r>
              <a:rPr lang="en-US" dirty="0" smtClean="0"/>
              <a:t>Like God reaching </a:t>
            </a:r>
            <a:r>
              <a:rPr lang="en-US" dirty="0" smtClean="0"/>
              <a:t>out </a:t>
            </a:r>
            <a:r>
              <a:rPr lang="en-US" dirty="0" smtClean="0"/>
              <a:t>to us in love, we too </a:t>
            </a:r>
            <a:r>
              <a:rPr lang="en-US" u="sng" dirty="0" smtClean="0"/>
              <a:t>respond in kind</a:t>
            </a:r>
            <a:r>
              <a:rPr lang="en-US" dirty="0" smtClean="0"/>
              <a:t>, with a heart willing to sacrifice for God </a:t>
            </a:r>
            <a:r>
              <a:rPr lang="en-US" u="sng" dirty="0" smtClean="0"/>
              <a:t>and</a:t>
            </a:r>
            <a:r>
              <a:rPr lang="en-US" dirty="0" smtClean="0"/>
              <a:t> others</a:t>
            </a:r>
          </a:p>
          <a:p>
            <a:pPr lvl="1"/>
            <a:r>
              <a:rPr lang="en-US" dirty="0" smtClean="0"/>
              <a:t>Its in the heart seeking satisfaction </a:t>
            </a:r>
            <a:r>
              <a:rPr lang="en-US" u="sng" dirty="0" smtClean="0"/>
              <a:t>principally</a:t>
            </a:r>
            <a:r>
              <a:rPr lang="en-US" dirty="0" smtClean="0"/>
              <a:t> in God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98234" y="5181600"/>
            <a:ext cx="7239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Psalm 73:25-26</a:t>
            </a:r>
            <a:r>
              <a:rPr lang="en-US" sz="2000" dirty="0" smtClean="0"/>
              <a:t>  Whom have I in heaven but thee? And there is nothing upon earth that I desire besides thee. My flesh and my heart may fail, but God is the strength of my heart and my portion </a:t>
            </a:r>
            <a:r>
              <a:rPr lang="en-US" sz="2000" dirty="0" smtClean="0"/>
              <a:t>forever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Am I willing to give God glory?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48600" cy="4495800"/>
          </a:xfrm>
        </p:spPr>
        <p:txBody>
          <a:bodyPr/>
          <a:lstStyle/>
          <a:p>
            <a:r>
              <a:rPr lang="en-US" dirty="0" smtClean="0"/>
              <a:t>What about me?</a:t>
            </a:r>
          </a:p>
          <a:p>
            <a:pPr lvl="1"/>
            <a:r>
              <a:rPr lang="en-US" dirty="0" smtClean="0"/>
              <a:t>I need/want attention &amp; affirmation</a:t>
            </a:r>
          </a:p>
          <a:p>
            <a:pPr lvl="1"/>
            <a:r>
              <a:rPr lang="en-US" dirty="0" smtClean="0"/>
              <a:t>Do I have to give it </a:t>
            </a:r>
            <a:r>
              <a:rPr lang="en-US" dirty="0" smtClean="0"/>
              <a:t>ALL to </a:t>
            </a:r>
            <a:r>
              <a:rPr lang="en-US" dirty="0" smtClean="0"/>
              <a:t>God? (Paul)</a:t>
            </a:r>
          </a:p>
          <a:p>
            <a:r>
              <a:rPr lang="en-US" dirty="0" smtClean="0"/>
              <a:t>Is God </a:t>
            </a:r>
            <a:r>
              <a:rPr lang="en-US" dirty="0" smtClean="0"/>
              <a:t>more concerned </a:t>
            </a:r>
            <a:r>
              <a:rPr lang="en-US" dirty="0" smtClean="0"/>
              <a:t>with my comfort or His glory?</a:t>
            </a:r>
          </a:p>
          <a:p>
            <a:pPr lvl="1"/>
            <a:r>
              <a:rPr lang="en-US" dirty="0" smtClean="0"/>
              <a:t>Growth through trial (For us like Israel)</a:t>
            </a:r>
          </a:p>
          <a:p>
            <a:pPr lvl="1"/>
            <a:r>
              <a:rPr lang="en-US" dirty="0" smtClean="0"/>
              <a:t>God can meet </a:t>
            </a:r>
            <a:r>
              <a:rPr lang="en-US" dirty="0" smtClean="0"/>
              <a:t>all my </a:t>
            </a:r>
            <a:r>
              <a:rPr lang="en-US" dirty="0" smtClean="0"/>
              <a:t>needs</a:t>
            </a:r>
            <a:endParaRPr lang="en-US" dirty="0" smtClean="0"/>
          </a:p>
          <a:p>
            <a:r>
              <a:rPr lang="en-US" dirty="0" smtClean="0"/>
              <a:t>Do I think to attribute good to God?</a:t>
            </a:r>
          </a:p>
          <a:p>
            <a:pPr lvl="1"/>
            <a:r>
              <a:rPr lang="en-US" dirty="0" smtClean="0"/>
              <a:t>Instinct to admire beauty</a:t>
            </a:r>
          </a:p>
          <a:p>
            <a:pPr lvl="1"/>
            <a:r>
              <a:rPr lang="en-US" dirty="0" smtClean="0"/>
              <a:t>Are origins of love &amp; beauty too abstract?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Practical In Giving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 smtClean="0"/>
              <a:t>the mindset of a “</a:t>
            </a:r>
            <a:r>
              <a:rPr lang="en-US" dirty="0" smtClean="0"/>
              <a:t>team player” </a:t>
            </a:r>
            <a:endParaRPr lang="en-US" dirty="0" smtClean="0"/>
          </a:p>
          <a:p>
            <a:pPr lvl="1"/>
            <a:r>
              <a:rPr lang="en-US" dirty="0" smtClean="0"/>
              <a:t>How exciting to know you have an honorable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Goals </a:t>
            </a:r>
            <a:r>
              <a:rPr lang="en-US" dirty="0" smtClean="0"/>
              <a:t>motivate and make productive</a:t>
            </a:r>
            <a:endParaRPr lang="en-US" dirty="0" smtClean="0"/>
          </a:p>
          <a:p>
            <a:r>
              <a:rPr lang="en-US" dirty="0" smtClean="0"/>
              <a:t>Verbalize it &amp; use your own words </a:t>
            </a:r>
            <a:endParaRPr lang="en-US" dirty="0" smtClean="0"/>
          </a:p>
          <a:p>
            <a:pPr lvl="1"/>
            <a:r>
              <a:rPr lang="en-US" dirty="0" smtClean="0"/>
              <a:t>People may not attribute your glorious acts to God, but </a:t>
            </a:r>
            <a:r>
              <a:rPr lang="en-US" dirty="0" smtClean="0"/>
              <a:t>you can</a:t>
            </a:r>
          </a:p>
          <a:p>
            <a:r>
              <a:rPr lang="en-US" dirty="0" smtClean="0"/>
              <a:t>“Think on these </a:t>
            </a:r>
            <a:r>
              <a:rPr lang="en-US" dirty="0" smtClean="0"/>
              <a:t>things” </a:t>
            </a:r>
            <a:r>
              <a:rPr lang="en-US" sz="1800" dirty="0" smtClean="0"/>
              <a:t>(</a:t>
            </a:r>
            <a:r>
              <a:rPr lang="en-US" sz="1800" dirty="0" smtClean="0"/>
              <a:t>Phil </a:t>
            </a:r>
            <a:r>
              <a:rPr lang="en-US" sz="1800" dirty="0" smtClean="0"/>
              <a:t>4:8)</a:t>
            </a:r>
            <a:endParaRPr lang="en-US" sz="1800" dirty="0" smtClean="0"/>
          </a:p>
          <a:p>
            <a:pPr lvl="1"/>
            <a:r>
              <a:rPr lang="en-US" dirty="0" smtClean="0"/>
              <a:t>Our thoughts &amp; actions </a:t>
            </a:r>
            <a:r>
              <a:rPr lang="en-US" dirty="0" smtClean="0"/>
              <a:t>should be about whatever is </a:t>
            </a:r>
            <a:r>
              <a:rPr lang="en-US" dirty="0" smtClean="0"/>
              <a:t>virtuous – this glorifies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9144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dirty="0" smtClean="0"/>
              <a:t>A purpose for man is to glorify God</a:t>
            </a:r>
          </a:p>
          <a:p>
            <a:pPr lvl="1"/>
            <a:r>
              <a:rPr lang="en-US" dirty="0" smtClean="0"/>
              <a:t>From that stems knowing Him &amp; His goals</a:t>
            </a:r>
          </a:p>
          <a:p>
            <a:r>
              <a:rPr lang="en-US" dirty="0" smtClean="0"/>
              <a:t>God’s glory represents His very essence</a:t>
            </a:r>
          </a:p>
          <a:p>
            <a:pPr lvl="1"/>
            <a:r>
              <a:rPr lang="en-US" dirty="0" smtClean="0"/>
              <a:t>The inherent </a:t>
            </a:r>
            <a:r>
              <a:rPr lang="en-US" dirty="0" smtClean="0"/>
              <a:t>qualities of </a:t>
            </a:r>
            <a:r>
              <a:rPr lang="en-US" dirty="0" smtClean="0"/>
              <a:t>God &amp; manifestations </a:t>
            </a:r>
            <a:r>
              <a:rPr lang="en-US" dirty="0" smtClean="0"/>
              <a:t>of His </a:t>
            </a:r>
            <a:r>
              <a:rPr lang="en-US" dirty="0" smtClean="0"/>
              <a:t>greatness</a:t>
            </a:r>
            <a:endParaRPr lang="en-US" dirty="0" smtClean="0"/>
          </a:p>
          <a:p>
            <a:r>
              <a:rPr lang="en-US" dirty="0" smtClean="0"/>
              <a:t>We should respond by giving God glory</a:t>
            </a:r>
          </a:p>
          <a:p>
            <a:pPr lvl="1"/>
            <a:r>
              <a:rPr lang="en-US" dirty="0" smtClean="0"/>
              <a:t>His glory is present in me to reflect on Him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5562600"/>
            <a:ext cx="5029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Psalm 34:3</a:t>
            </a:r>
            <a:r>
              <a:rPr lang="en-US" sz="2000" dirty="0" smtClean="0"/>
              <a:t> Glorify the Lord with </a:t>
            </a:r>
            <a:r>
              <a:rPr lang="en-US" sz="2000" dirty="0" smtClean="0"/>
              <a:t>me; </a:t>
            </a:r>
          </a:p>
          <a:p>
            <a:r>
              <a:rPr lang="en-US" sz="2000" dirty="0" smtClean="0"/>
              <a:t>let </a:t>
            </a:r>
            <a:r>
              <a:rPr lang="en-US" sz="2000" dirty="0" smtClean="0"/>
              <a:t>us exalt his name together.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914400"/>
          </a:xfrm>
        </p:spPr>
        <p:txBody>
          <a:bodyPr/>
          <a:lstStyle/>
          <a:p>
            <a:r>
              <a:rPr lang="en-US" dirty="0" smtClean="0"/>
              <a:t>Possible Reasons for Creation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 </a:t>
            </a:r>
            <a:r>
              <a:rPr lang="en-US" sz="3200" dirty="0" smtClean="0"/>
              <a:t>wanted someone to…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048000"/>
            <a:ext cx="6934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Deut 6:5</a:t>
            </a:r>
            <a:r>
              <a:rPr lang="en-US" sz="2400" i="1" dirty="0" smtClean="0"/>
              <a:t> </a:t>
            </a:r>
            <a:r>
              <a:rPr lang="en-US" sz="2400" i="1" u="sng" dirty="0" smtClean="0"/>
              <a:t>Love the Lord your God</a:t>
            </a:r>
            <a:r>
              <a:rPr lang="en-US" sz="2400" i="1" dirty="0" smtClean="0"/>
              <a:t> with all your heart and with all your soul and with all your strength</a:t>
            </a:r>
            <a:endParaRPr lang="en-US" sz="2400" i="1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5800" y="1981200"/>
            <a:ext cx="784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voluntarily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) love Him 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(Deut 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6:5, </a:t>
            </a:r>
            <a:r>
              <a:rPr lang="en-US" kern="0" dirty="0" err="1" smtClean="0">
                <a:solidFill>
                  <a:schemeClr val="accent2"/>
                </a:solidFill>
                <a:latin typeface="+mn-lt"/>
              </a:rPr>
              <a:t>Mtt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 22:37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914400"/>
          </a:xfrm>
        </p:spPr>
        <p:txBody>
          <a:bodyPr/>
          <a:lstStyle/>
          <a:p>
            <a:r>
              <a:rPr lang="en-US" dirty="0" smtClean="0"/>
              <a:t>Possible Reasons for Creation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 </a:t>
            </a:r>
            <a:r>
              <a:rPr lang="en-US" sz="3200" dirty="0" smtClean="0"/>
              <a:t>wanted someone to…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810000"/>
            <a:ext cx="7239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Eccl 12:13</a:t>
            </a:r>
            <a:r>
              <a:rPr lang="en-US" sz="2400" i="1" dirty="0" smtClean="0"/>
              <a:t> </a:t>
            </a:r>
            <a:r>
              <a:rPr lang="en-US" sz="2400" i="1" u="sng" dirty="0" smtClean="0"/>
              <a:t>Fear God</a:t>
            </a:r>
            <a:r>
              <a:rPr lang="en-US" sz="2400" i="1" dirty="0" smtClean="0"/>
              <a:t> and </a:t>
            </a:r>
            <a:r>
              <a:rPr lang="en-US" sz="2400" i="1" u="sng" dirty="0" smtClean="0"/>
              <a:t>keep his commandments</a:t>
            </a:r>
            <a:r>
              <a:rPr lang="en-US" sz="2400" i="1" dirty="0" smtClean="0"/>
              <a:t>, for this is the duty of all mankind. </a:t>
            </a:r>
            <a:endParaRPr lang="en-US" sz="2400" i="1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5800" y="1981200"/>
            <a:ext cx="784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voluntarily)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love Him 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(Deut 6:5, </a:t>
            </a:r>
            <a:r>
              <a:rPr lang="en-US" kern="0" dirty="0" err="1" smtClean="0">
                <a:solidFill>
                  <a:schemeClr val="accent2"/>
                </a:solidFill>
                <a:latin typeface="+mn-lt"/>
              </a:rPr>
              <a:t>Mtt</a:t>
            </a:r>
            <a:r>
              <a:rPr lang="en-US" kern="0" dirty="0" smtClean="0">
                <a:solidFill>
                  <a:schemeClr val="accent2"/>
                </a:solidFill>
                <a:latin typeface="+mn-lt"/>
              </a:rPr>
              <a:t> 22:37)</a:t>
            </a: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fear &amp; obey Him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(Eccl 12:13)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914400"/>
          </a:xfrm>
        </p:spPr>
        <p:txBody>
          <a:bodyPr/>
          <a:lstStyle/>
          <a:p>
            <a:r>
              <a:rPr lang="en-US" dirty="0" smtClean="0"/>
              <a:t>Possible Reasons for Creation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 </a:t>
            </a:r>
            <a:r>
              <a:rPr lang="en-US" sz="3200" dirty="0" smtClean="0"/>
              <a:t>wanted someone to…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4495800"/>
            <a:ext cx="7239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2 Pet 3:9</a:t>
            </a:r>
            <a:r>
              <a:rPr lang="en-US" sz="2400" i="1" dirty="0" smtClean="0"/>
              <a:t> The Lord is not slow about His promise, as some count slowness, but is patient toward you, </a:t>
            </a:r>
            <a:r>
              <a:rPr lang="en-US" sz="2400" i="1" u="sng" dirty="0" smtClean="0"/>
              <a:t>not wishing for any to perish but for all to come to repentance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5800" y="1981200"/>
            <a:ext cx="784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(</a:t>
            </a: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voluntarily) </a:t>
            </a: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love Him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(Deut 6:5, </a:t>
            </a:r>
            <a:r>
              <a:rPr lang="en-US" kern="0" dirty="0" err="1" smtClean="0">
                <a:solidFill>
                  <a:srgbClr val="284C6A"/>
                </a:solidFill>
                <a:latin typeface="Trebuchet MS"/>
              </a:rPr>
              <a:t>Mtt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 22:37)</a:t>
            </a: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fear </a:t>
            </a: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&amp; obey Him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(Eccl 12:13) </a:t>
            </a: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save/help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(2 Pet 3:9)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914400"/>
          </a:xfrm>
        </p:spPr>
        <p:txBody>
          <a:bodyPr/>
          <a:lstStyle/>
          <a:p>
            <a:r>
              <a:rPr lang="en-US" dirty="0" smtClean="0"/>
              <a:t>Possible Reasons for Creation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 </a:t>
            </a:r>
            <a:r>
              <a:rPr lang="en-US" sz="3200" dirty="0" smtClean="0"/>
              <a:t>wanted someone to…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100935"/>
            <a:ext cx="7239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Lev 11:44</a:t>
            </a:r>
            <a:r>
              <a:rPr lang="en-US" sz="2400" i="1" dirty="0" smtClean="0"/>
              <a:t> It is written, Be holy, </a:t>
            </a:r>
            <a:r>
              <a:rPr lang="en-US" sz="2400" i="1" u="sng" dirty="0" smtClean="0"/>
              <a:t>because I am holy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5800" y="1981200"/>
            <a:ext cx="784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(voluntarily) </a:t>
            </a: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love Him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(Deut 6:5, </a:t>
            </a:r>
            <a:r>
              <a:rPr lang="en-US" kern="0" dirty="0" err="1" smtClean="0">
                <a:solidFill>
                  <a:srgbClr val="284C6A"/>
                </a:solidFill>
                <a:latin typeface="Trebuchet MS"/>
              </a:rPr>
              <a:t>Mtt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 22:37) </a:t>
            </a: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fear &amp; obey Him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(Eccl 12:13) </a:t>
            </a: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save/help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(2 Pet 3:9)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r>
              <a:rPr lang="en-US" sz="3200" kern="0" dirty="0" smtClean="0">
                <a:solidFill>
                  <a:srgbClr val="284C6A"/>
                </a:solidFill>
                <a:latin typeface="Trebuchet MS"/>
              </a:rPr>
              <a:t>be like Him </a:t>
            </a:r>
            <a:r>
              <a:rPr lang="en-US" kern="0" dirty="0" smtClean="0">
                <a:solidFill>
                  <a:srgbClr val="284C6A"/>
                </a:solidFill>
                <a:latin typeface="Trebuchet MS"/>
              </a:rPr>
              <a:t>(Lev 11:44, 1 Pet 1:16)</a:t>
            </a: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rgbClr val="284C6A"/>
              </a:buClr>
              <a:buFontTx/>
              <a:buChar char="•"/>
              <a:defRPr/>
            </a:pPr>
            <a:endParaRPr lang="en-US" kern="0" dirty="0" smtClean="0">
              <a:solidFill>
                <a:srgbClr val="284C6A"/>
              </a:solidFill>
              <a:latin typeface="Trebuchet M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3671"/>
            <a:ext cx="7391400" cy="914400"/>
          </a:xfrm>
        </p:spPr>
        <p:txBody>
          <a:bodyPr/>
          <a:lstStyle/>
          <a:p>
            <a:r>
              <a:rPr lang="en-US" dirty="0" smtClean="0"/>
              <a:t>God created man…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0" y="1085671"/>
            <a:ext cx="739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…so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that he may glorify God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057400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Isaiah 43:7</a:t>
            </a:r>
            <a:r>
              <a:rPr lang="en-US" sz="2400" dirty="0" smtClean="0"/>
              <a:t> Every one who is called by my name, </a:t>
            </a:r>
            <a:r>
              <a:rPr lang="en-US" sz="2400" u="sng" dirty="0" smtClean="0"/>
              <a:t>whom I created for my glory</a:t>
            </a:r>
            <a:r>
              <a:rPr lang="en-US" sz="2400" dirty="0" smtClean="0"/>
              <a:t>, whom I formed and made</a:t>
            </a:r>
            <a:endParaRPr lang="en-US" sz="2400" i="1" u="sng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505200"/>
            <a:ext cx="7239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Ephesians 1:5-6</a:t>
            </a:r>
            <a:r>
              <a:rPr lang="en-US" sz="2400" dirty="0" smtClean="0"/>
              <a:t> </a:t>
            </a:r>
            <a:r>
              <a:rPr lang="en-US" sz="2400" u="sng" dirty="0" smtClean="0"/>
              <a:t>God destined us</a:t>
            </a:r>
            <a:r>
              <a:rPr lang="en-US" sz="2400" dirty="0" smtClean="0"/>
              <a:t> in love to be his sons through Jesus Christ, </a:t>
            </a:r>
            <a:r>
              <a:rPr lang="en-US" sz="2400" u="sng" dirty="0" smtClean="0"/>
              <a:t>according to the purpose</a:t>
            </a:r>
            <a:r>
              <a:rPr lang="en-US" sz="2400" dirty="0" smtClean="0"/>
              <a:t> of his will </a:t>
            </a:r>
            <a:r>
              <a:rPr lang="en-US" sz="2400" u="sng" dirty="0" smtClean="0"/>
              <a:t>to the praise of the glory of his grace</a:t>
            </a:r>
            <a:r>
              <a:rPr lang="en-US" sz="2400" dirty="0" smtClean="0"/>
              <a:t> which he freely bestowed on us in the beloved.</a:t>
            </a:r>
            <a:endParaRPr lang="en-US" sz="2400" i="1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5715000"/>
            <a:ext cx="7239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John </a:t>
            </a:r>
            <a:r>
              <a:rPr lang="en-US" sz="2400" b="1" dirty="0" smtClean="0"/>
              <a:t>17:4</a:t>
            </a:r>
            <a:r>
              <a:rPr lang="en-US" sz="2400" dirty="0" smtClean="0"/>
              <a:t> </a:t>
            </a:r>
            <a:r>
              <a:rPr lang="en-US" sz="2400" u="sng" dirty="0" smtClean="0"/>
              <a:t>I glorified thee</a:t>
            </a:r>
            <a:r>
              <a:rPr lang="en-US" sz="2400" dirty="0" smtClean="0"/>
              <a:t> on earth, having </a:t>
            </a:r>
            <a:r>
              <a:rPr lang="en-US" sz="2400" u="sng" dirty="0" smtClean="0"/>
              <a:t>accomplished the work which </a:t>
            </a:r>
            <a:r>
              <a:rPr lang="en-US" sz="2400" u="sng" dirty="0" smtClean="0"/>
              <a:t>you gave </a:t>
            </a:r>
            <a:r>
              <a:rPr lang="en-US" sz="2400" u="sng" dirty="0" smtClean="0"/>
              <a:t>me to do</a:t>
            </a:r>
            <a:r>
              <a:rPr lang="en-US" sz="2400" dirty="0" smtClean="0"/>
              <a:t>; </a:t>
            </a:r>
            <a:endParaRPr lang="en-US" sz="2400" i="1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649766" y="313678"/>
            <a:ext cx="739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God Be The Glory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1600200"/>
            <a:ext cx="280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My Hope is to:</a:t>
            </a:r>
            <a:endParaRPr lang="en-US" sz="3200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85800" y="2286000"/>
            <a:ext cx="7848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Understand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significance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of God’s </a:t>
            </a: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glory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 on how to respond to God’s glory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kern="0" dirty="0" smtClean="0">
                <a:solidFill>
                  <a:schemeClr val="accent2"/>
                </a:solidFill>
                <a:latin typeface="+mn-lt"/>
              </a:rPr>
              <a:t>Strive to internalize how to glorify God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91400" cy="914400"/>
          </a:xfrm>
        </p:spPr>
        <p:txBody>
          <a:bodyPr/>
          <a:lstStyle/>
          <a:p>
            <a:r>
              <a:rPr lang="en-US" dirty="0" smtClean="0"/>
              <a:t>Glorify, Glory &amp; God’s G</a:t>
            </a:r>
            <a:r>
              <a:rPr lang="en-US" dirty="0" smtClean="0"/>
              <a:t>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495800"/>
          </a:xfrm>
        </p:spPr>
        <p:txBody>
          <a:bodyPr/>
          <a:lstStyle/>
          <a:p>
            <a:r>
              <a:rPr lang="en-US" b="1" dirty="0" smtClean="0"/>
              <a:t>Glorify</a:t>
            </a:r>
          </a:p>
          <a:p>
            <a:pPr lvl="1"/>
            <a:r>
              <a:rPr lang="en-US" dirty="0" smtClean="0"/>
              <a:t>To give praise to God, bring attention to His </a:t>
            </a:r>
            <a:r>
              <a:rPr lang="en-US" dirty="0" smtClean="0"/>
              <a:t>greatness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reveal </a:t>
            </a:r>
            <a:r>
              <a:rPr lang="en-US" dirty="0" smtClean="0"/>
              <a:t>or make clearer the glory of God by one's actions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914471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Psalm </a:t>
            </a:r>
            <a:r>
              <a:rPr lang="en-US" sz="2400" b="1" dirty="0" smtClean="0"/>
              <a:t>22:23</a:t>
            </a:r>
            <a:r>
              <a:rPr lang="en-US" sz="2400" dirty="0" smtClean="0"/>
              <a:t> You who fear the Lord, </a:t>
            </a:r>
            <a:r>
              <a:rPr lang="en-US" sz="2400" u="sng" dirty="0" smtClean="0"/>
              <a:t>praise Him</a:t>
            </a:r>
            <a:r>
              <a:rPr lang="en-US" sz="2400" dirty="0" smtClean="0"/>
              <a:t>! All you descendants of Jacob, </a:t>
            </a:r>
            <a:r>
              <a:rPr lang="en-US" sz="2400" u="sng" dirty="0" smtClean="0"/>
              <a:t>glorify Him</a:t>
            </a:r>
            <a:r>
              <a:rPr lang="en-US" sz="2400" dirty="0" smtClean="0"/>
              <a:t>, And fear Him, all you offspring of Israel!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52871"/>
            <a:ext cx="7239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Matthew 5:16</a:t>
            </a:r>
            <a:r>
              <a:rPr lang="en-US" sz="2400" dirty="0" smtClean="0"/>
              <a:t> Let your light so shine before men, that </a:t>
            </a:r>
            <a:r>
              <a:rPr lang="en-US" sz="2400" u="sng" dirty="0" smtClean="0"/>
              <a:t>they may see your good works</a:t>
            </a:r>
            <a:r>
              <a:rPr lang="en-US" sz="2400" dirty="0" smtClean="0"/>
              <a:t> and </a:t>
            </a:r>
            <a:r>
              <a:rPr lang="en-US" sz="2400" u="sng" dirty="0" smtClean="0"/>
              <a:t>glorify your Father in heaven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S_PPTTraining">
  <a:themeElements>
    <a:clrScheme name="Training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6D1D0"/>
      </a:accent1>
      <a:accent2>
        <a:srgbClr val="284C6A"/>
      </a:accent2>
      <a:accent3>
        <a:srgbClr val="FFFF99"/>
      </a:accent3>
      <a:accent4>
        <a:srgbClr val="FFCC99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CA1983-AE1E-48BE-8FC2-9B84073035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MS_PPTTraining</Template>
  <TotalTime>3488</TotalTime>
  <Words>2158</Words>
  <Application>Microsoft Office PowerPoint</Application>
  <PresentationFormat>On-screen Show (4:3)</PresentationFormat>
  <Paragraphs>223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MS_PPTTraining</vt:lpstr>
      <vt:lpstr>Slide 1</vt:lpstr>
      <vt:lpstr>Why did God create man?</vt:lpstr>
      <vt:lpstr>Possible Reasons for Creation</vt:lpstr>
      <vt:lpstr>Possible Reasons for Creation</vt:lpstr>
      <vt:lpstr>Possible Reasons for Creation</vt:lpstr>
      <vt:lpstr>Possible Reasons for Creation</vt:lpstr>
      <vt:lpstr>God created man…</vt:lpstr>
      <vt:lpstr>Slide 8</vt:lpstr>
      <vt:lpstr>Glorify, Glory &amp; God’s Glory</vt:lpstr>
      <vt:lpstr>Glorify, Glory &amp; God’s Glory</vt:lpstr>
      <vt:lpstr>Glorify, Glory &amp; God’s Glory</vt:lpstr>
      <vt:lpstr>Glorify, Glory &amp; God’s Glory</vt:lpstr>
      <vt:lpstr>Glorify, Glory &amp; God’s Glory</vt:lpstr>
      <vt:lpstr>Where is God’s Glory seen?</vt:lpstr>
      <vt:lpstr>Where is God’s Glory seen?</vt:lpstr>
      <vt:lpstr>Where is God’s Glory seen?</vt:lpstr>
      <vt:lpstr>Where is God’s Glory seen?</vt:lpstr>
      <vt:lpstr>Where is God’s Glory seen?</vt:lpstr>
      <vt:lpstr>Why is understanding His glory important?</vt:lpstr>
      <vt:lpstr>Why is understanding His glory important?</vt:lpstr>
      <vt:lpstr>Why is understanding His glory important?</vt:lpstr>
      <vt:lpstr>Slide 22</vt:lpstr>
      <vt:lpstr>How Shall We Respond?</vt:lpstr>
      <vt:lpstr>How Shall We Respond?</vt:lpstr>
      <vt:lpstr>How Shall We Respond?</vt:lpstr>
      <vt:lpstr>How Shall We Respond?</vt:lpstr>
      <vt:lpstr>Am I willing to give God glory?</vt:lpstr>
      <vt:lpstr>Practical In Giving Glory</vt:lpstr>
      <vt:lpstr>Conclusion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Owner</dc:creator>
  <cp:lastModifiedBy>Owner</cp:lastModifiedBy>
  <cp:revision>226</cp:revision>
  <cp:lastPrinted>1601-01-01T00:00:00Z</cp:lastPrinted>
  <dcterms:created xsi:type="dcterms:W3CDTF">2013-05-10T11:11:21Z</dcterms:created>
  <dcterms:modified xsi:type="dcterms:W3CDTF">2013-05-12T21:19:55Z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