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C8BB01-7F8A-4A73-82AA-50044953F3DA}" v="1350" dt="2024-01-28T15:00:36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9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antrell" userId="edb8f765db597cd0" providerId="LiveId" clId="{A5C8BB01-7F8A-4A73-82AA-50044953F3DA}"/>
    <pc:docChg chg="addSld modSld sldOrd">
      <pc:chgData name="Andrew Cantrell" userId="edb8f765db597cd0" providerId="LiveId" clId="{A5C8BB01-7F8A-4A73-82AA-50044953F3DA}" dt="2024-01-28T15:00:36.345" v="1401" actId="20577"/>
      <pc:docMkLst>
        <pc:docMk/>
      </pc:docMkLst>
      <pc:sldChg chg="modAnim">
        <pc:chgData name="Andrew Cantrell" userId="edb8f765db597cd0" providerId="LiveId" clId="{A5C8BB01-7F8A-4A73-82AA-50044953F3DA}" dt="2024-01-28T14:53:58.451" v="1373"/>
        <pc:sldMkLst>
          <pc:docMk/>
          <pc:sldMk cId="3822793386" sldId="256"/>
        </pc:sldMkLst>
      </pc:sldChg>
      <pc:sldChg chg="modSp">
        <pc:chgData name="Andrew Cantrell" userId="edb8f765db597cd0" providerId="LiveId" clId="{A5C8BB01-7F8A-4A73-82AA-50044953F3DA}" dt="2024-01-28T14:25:25.441" v="213" actId="20577"/>
        <pc:sldMkLst>
          <pc:docMk/>
          <pc:sldMk cId="284923973" sldId="257"/>
        </pc:sldMkLst>
        <pc:spChg chg="mod">
          <ac:chgData name="Andrew Cantrell" userId="edb8f765db597cd0" providerId="LiveId" clId="{A5C8BB01-7F8A-4A73-82AA-50044953F3DA}" dt="2024-01-28T14:25:25.441" v="213" actId="20577"/>
          <ac:spMkLst>
            <pc:docMk/>
            <pc:sldMk cId="284923973" sldId="257"/>
            <ac:spMk id="3" creationId="{3299E2B6-3DDC-7905-397D-C4AA59474BC3}"/>
          </ac:spMkLst>
        </pc:spChg>
      </pc:sldChg>
      <pc:sldChg chg="modSp mod modAnim">
        <pc:chgData name="Andrew Cantrell" userId="edb8f765db597cd0" providerId="LiveId" clId="{A5C8BB01-7F8A-4A73-82AA-50044953F3DA}" dt="2024-01-28T14:25:16.183" v="209" actId="20577"/>
        <pc:sldMkLst>
          <pc:docMk/>
          <pc:sldMk cId="2954003767" sldId="258"/>
        </pc:sldMkLst>
        <pc:spChg chg="mod">
          <ac:chgData name="Andrew Cantrell" userId="edb8f765db597cd0" providerId="LiveId" clId="{A5C8BB01-7F8A-4A73-82AA-50044953F3DA}" dt="2024-01-28T14:25:16.183" v="209" actId="20577"/>
          <ac:spMkLst>
            <pc:docMk/>
            <pc:sldMk cId="2954003767" sldId="258"/>
            <ac:spMk id="3" creationId="{3299E2B6-3DDC-7905-397D-C4AA59474BC3}"/>
          </ac:spMkLst>
        </pc:spChg>
        <pc:spChg chg="mod">
          <ac:chgData name="Andrew Cantrell" userId="edb8f765db597cd0" providerId="LiveId" clId="{A5C8BB01-7F8A-4A73-82AA-50044953F3DA}" dt="2024-01-28T14:24:20.985" v="172" actId="255"/>
          <ac:spMkLst>
            <pc:docMk/>
            <pc:sldMk cId="2954003767" sldId="258"/>
            <ac:spMk id="6" creationId="{E27B65FC-CC94-350F-F1E4-217D517ABD1F}"/>
          </ac:spMkLst>
        </pc:spChg>
      </pc:sldChg>
      <pc:sldChg chg="modSp add mod ord">
        <pc:chgData name="Andrew Cantrell" userId="edb8f765db597cd0" providerId="LiveId" clId="{A5C8BB01-7F8A-4A73-82AA-50044953F3DA}" dt="2024-01-28T14:37:20.736" v="796" actId="14100"/>
        <pc:sldMkLst>
          <pc:docMk/>
          <pc:sldMk cId="4271643004" sldId="259"/>
        </pc:sldMkLst>
        <pc:spChg chg="mod">
          <ac:chgData name="Andrew Cantrell" userId="edb8f765db597cd0" providerId="LiveId" clId="{A5C8BB01-7F8A-4A73-82AA-50044953F3DA}" dt="2024-01-28T14:25:04.225" v="204" actId="20577"/>
          <ac:spMkLst>
            <pc:docMk/>
            <pc:sldMk cId="4271643004" sldId="259"/>
            <ac:spMk id="3" creationId="{3299E2B6-3DDC-7905-397D-C4AA59474BC3}"/>
          </ac:spMkLst>
        </pc:spChg>
        <pc:spChg chg="mod">
          <ac:chgData name="Andrew Cantrell" userId="edb8f765db597cd0" providerId="LiveId" clId="{A5C8BB01-7F8A-4A73-82AA-50044953F3DA}" dt="2024-01-28T14:37:20.736" v="796" actId="14100"/>
          <ac:spMkLst>
            <pc:docMk/>
            <pc:sldMk cId="4271643004" sldId="259"/>
            <ac:spMk id="6" creationId="{E27B65FC-CC94-350F-F1E4-217D517ABD1F}"/>
          </ac:spMkLst>
        </pc:spChg>
      </pc:sldChg>
      <pc:sldChg chg="modSp add mod ord modAnim">
        <pc:chgData name="Andrew Cantrell" userId="edb8f765db597cd0" providerId="LiveId" clId="{A5C8BB01-7F8A-4A73-82AA-50044953F3DA}" dt="2024-01-28T15:00:36.345" v="1401" actId="20577"/>
        <pc:sldMkLst>
          <pc:docMk/>
          <pc:sldMk cId="4073412322" sldId="260"/>
        </pc:sldMkLst>
        <pc:spChg chg="mod">
          <ac:chgData name="Andrew Cantrell" userId="edb8f765db597cd0" providerId="LiveId" clId="{A5C8BB01-7F8A-4A73-82AA-50044953F3DA}" dt="2024-01-28T14:38:05.785" v="815" actId="20577"/>
          <ac:spMkLst>
            <pc:docMk/>
            <pc:sldMk cId="4073412322" sldId="260"/>
            <ac:spMk id="3" creationId="{3299E2B6-3DDC-7905-397D-C4AA59474BC3}"/>
          </ac:spMkLst>
        </pc:spChg>
        <pc:spChg chg="mod">
          <ac:chgData name="Andrew Cantrell" userId="edb8f765db597cd0" providerId="LiveId" clId="{A5C8BB01-7F8A-4A73-82AA-50044953F3DA}" dt="2024-01-28T15:00:36.345" v="1401" actId="20577"/>
          <ac:spMkLst>
            <pc:docMk/>
            <pc:sldMk cId="4073412322" sldId="260"/>
            <ac:spMk id="6" creationId="{E27B65FC-CC94-350F-F1E4-217D517ABD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21E3-F60D-A235-A682-E5A3E53AA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6C1C6-46D4-D561-6C67-C7CB5C2C2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371C5-5219-FE47-7A37-28C25A05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A299A-6226-E493-035A-B069DF0C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FE312-6A05-359E-BB8D-9745C622A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98E1-4FD1-5850-7734-7FF62718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9E628-2DF5-17CA-743C-EE9B0E379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D00F7-197D-1137-F23C-8956A819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35BC4-7431-A786-D243-101005E3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C4A57-0714-7B75-006E-D481455D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7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56535-329B-C085-8BB3-2E8BFB730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A49FE-A4BF-FDD4-7514-F4F74685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6359-200C-064D-71F5-11DA94AC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B2B3E-7D72-1446-68CA-1B101E5E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E6DA-42E1-ED4E-94FE-C0271BE9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7D83-204E-CF8F-DD92-318CA149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72F7E-D1D8-AF7A-6F15-1E325534C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DAC9D-6CF6-AA13-45B7-C236CF4F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91FEF-EDC0-15A6-4DAB-9907A06D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72B93-E053-561B-1182-9D79A6A2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A7B7-D539-C3C4-C754-9EBE5080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55D76-5D3B-D106-A4F9-073837B4E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F50B4-933C-E248-3764-C2790EE2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01F3-347F-F234-121A-33C2423C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6607-7AEC-8747-AB14-3B968FBC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D249-CE99-83D6-C9C8-84E413F9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341BD-FFC4-D87F-4AAF-B80B04FC0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0BBD9-A186-6625-B8F7-6BC2D4DF6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E584A-5506-6726-0919-2507AEFE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9E55E-5A4D-9C48-708B-C256C657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0D9DE-1DF2-7C90-46A7-788F69AE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1D989-6F18-E8B3-A026-6D646461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3DA22-ADD3-B25E-75E5-0028BED43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D40C9-B320-BAA3-920C-4C55EA815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5E307-A7C4-F071-A072-5A6295066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1A5A2-C54E-FAB1-F1BB-2521FA5FC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A5B47-3F2B-EF55-02FD-9AA22EE9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201BB-769A-8ED3-F7AF-D65AA9F4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50418-40FA-14FE-D179-F368A850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12B7-1FF3-0728-511E-F85B5E75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4828-8CFC-E67D-DBA1-9DDC187C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CA774-3083-C154-AF81-60199CAB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3A355-4608-93EA-5B76-83D3DA9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88DAD-389B-F6AF-59F8-14DC34FA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55E93-532C-4475-0693-E10C4036D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3742F-074B-8129-B8A2-7990E03D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6367-E311-77BE-484A-720C3854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60ADE-45C4-7818-D98B-87DEF116A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78635-D012-B7DB-B4C0-7A04445D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A5FCB-D5D0-C824-2EAF-59EBB31C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A7156-3F28-A8BA-C035-7D22116C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67750-5B56-3E1D-FA7C-5C604320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76FC-79B3-5654-C008-54F5A924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6C371-D759-05DE-20FF-1F26784DC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9F9D0-B95B-4524-EAF3-C19145F8D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345B7-15F0-F021-68E6-2AE71D33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5EE1E-81C7-70F5-D644-A7706F00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58A0D-4487-D833-E735-C1437709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D00BB-D5D8-877F-A264-6523567B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9B38-9CBC-99F4-6766-DBA325D65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384A2-3918-B2FE-23F7-335B41649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A299-5359-44DF-927B-56AE25B4D435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FFC3D-9240-0C4B-7168-DA249434A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A0637-9E5E-4C30-CFB7-84CF98F3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0306-2DC6-48BE-8D7D-12C085B8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8C9D-BC88-5A32-6CBF-ACECBEE8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021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latin typeface="Californian FB" panose="0207040306080B030204" pitchFamily="18" charset="0"/>
              </a:rPr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E2B6-3DDC-7905-397D-C4AA59474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2400968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Californian FB" panose="0207040306080B030204" pitchFamily="18" charset="0"/>
              </a:rPr>
              <a:t>- in the synagogue </a:t>
            </a:r>
            <a:r>
              <a:rPr lang="en-US" sz="1800" dirty="0">
                <a:latin typeface="Californian FB" panose="0207040306080B030204" pitchFamily="18" charset="0"/>
              </a:rPr>
              <a:t>(vs.1)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800" dirty="0">
                <a:latin typeface="Californian FB" panose="0207040306080B030204" pitchFamily="18" charset="0"/>
              </a:rPr>
              <a:t>- by the sea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(vs.7)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800" dirty="0">
                <a:latin typeface="Californian FB" panose="0207040306080B030204" pitchFamily="18" charset="0"/>
              </a:rPr>
              <a:t>- on the mountain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(vs.13)</a:t>
            </a:r>
            <a:endParaRPr lang="en-US" sz="4800" dirty="0">
              <a:latin typeface="Californian FB" panose="0207040306080B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800" dirty="0">
                <a:latin typeface="Californian FB" panose="0207040306080B030204" pitchFamily="18" charset="0"/>
              </a:rPr>
              <a:t>- at home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(vs.20)</a:t>
            </a:r>
          </a:p>
          <a:p>
            <a:pPr algn="l"/>
            <a:endParaRPr lang="en-US" sz="4800" dirty="0">
              <a:latin typeface="Californian FB" panose="0207040306080B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85AC8-6FEF-85A7-D8C8-4788556BF150}"/>
              </a:ext>
            </a:extLst>
          </p:cNvPr>
          <p:cNvSpPr txBox="1"/>
          <p:nvPr/>
        </p:nvSpPr>
        <p:spPr>
          <a:xfrm>
            <a:off x="8022" y="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Mark 3</a:t>
            </a:r>
          </a:p>
        </p:txBody>
      </p:sp>
    </p:spTree>
    <p:extLst>
      <p:ext uri="{BB962C8B-B14F-4D97-AF65-F5344CB8AC3E}">
        <p14:creationId xmlns:p14="http://schemas.microsoft.com/office/powerpoint/2010/main" val="382279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8C9D-BC88-5A32-6CBF-ACECBEE8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125" y="-139432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Californian FB" panose="0207040306080B030204" pitchFamily="18" charset="0"/>
              </a:rPr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E2B6-3DDC-7905-397D-C4AA59474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9706" y="6140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Californian FB" panose="0207040306080B030204" pitchFamily="18" charset="0"/>
              </a:rPr>
              <a:t>- in the synagogue </a:t>
            </a:r>
            <a:r>
              <a:rPr lang="en-US" sz="1800" dirty="0">
                <a:latin typeface="Californian FB" panose="0207040306080B030204" pitchFamily="18" charset="0"/>
              </a:rPr>
              <a:t>(vss. 1-6)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85AC8-6FEF-85A7-D8C8-4788556BF150}"/>
              </a:ext>
            </a:extLst>
          </p:cNvPr>
          <p:cNvSpPr txBox="1"/>
          <p:nvPr/>
        </p:nvSpPr>
        <p:spPr>
          <a:xfrm>
            <a:off x="8022" y="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Mark 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7B65FC-CC94-350F-F1E4-217D517ABD1F}"/>
              </a:ext>
            </a:extLst>
          </p:cNvPr>
          <p:cNvSpPr txBox="1">
            <a:spLocks/>
          </p:cNvSpPr>
          <p:nvPr/>
        </p:nvSpPr>
        <p:spPr>
          <a:xfrm>
            <a:off x="64169" y="1193800"/>
            <a:ext cx="1190324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alifornian FB" panose="0207040306080B030204" pitchFamily="18" charset="0"/>
              </a:rPr>
              <a:t>- It was His “</a:t>
            </a:r>
            <a:r>
              <a:rPr lang="en-US" sz="4000" cap="small" dirty="0">
                <a:latin typeface="Californian FB" panose="0207040306080B030204" pitchFamily="18" charset="0"/>
              </a:rPr>
              <a:t>custom</a:t>
            </a:r>
            <a:r>
              <a:rPr lang="en-US" sz="4000" dirty="0">
                <a:latin typeface="Californian FB" panose="0207040306080B030204" pitchFamily="18" charset="0"/>
              </a:rPr>
              <a:t>” to be with God’s people</a:t>
            </a:r>
            <a:endParaRPr lang="en-US" sz="1400" dirty="0"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He </a:t>
            </a:r>
            <a:r>
              <a:rPr lang="en-US" sz="4000" cap="small" dirty="0">
                <a:latin typeface="Californian FB" panose="0207040306080B030204" pitchFamily="18" charset="0"/>
              </a:rPr>
              <a:t>notices</a:t>
            </a:r>
            <a:r>
              <a:rPr lang="en-US" sz="4000" dirty="0">
                <a:latin typeface="Californian FB" panose="0207040306080B030204" pitchFamily="18" charset="0"/>
              </a:rPr>
              <a:t> the ones who need help</a:t>
            </a: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He is watched with evil motives</a:t>
            </a: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He invites the hurting closer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challenges people with fair questions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grieves to anger… hard hearts break His heart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asks difficult things that bring restoration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brings enemies together as He continues to do good </a:t>
            </a: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/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8C9D-BC88-5A32-6CBF-ACECBEE8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125" y="-139432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Californian FB" panose="0207040306080B030204" pitchFamily="18" charset="0"/>
              </a:rPr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E2B6-3DDC-7905-397D-C4AA59474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9706" y="6140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Californian FB" panose="0207040306080B030204" pitchFamily="18" charset="0"/>
              </a:rPr>
              <a:t>- by the sea </a:t>
            </a:r>
            <a:r>
              <a:rPr lang="en-US" sz="1800" dirty="0">
                <a:latin typeface="Californian FB" panose="0207040306080B030204" pitchFamily="18" charset="0"/>
              </a:rPr>
              <a:t>(vss. 7-12)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85AC8-6FEF-85A7-D8C8-4788556BF150}"/>
              </a:ext>
            </a:extLst>
          </p:cNvPr>
          <p:cNvSpPr txBox="1"/>
          <p:nvPr/>
        </p:nvSpPr>
        <p:spPr>
          <a:xfrm>
            <a:off x="8022" y="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Mark 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7B65FC-CC94-350F-F1E4-217D517ABD1F}"/>
              </a:ext>
            </a:extLst>
          </p:cNvPr>
          <p:cNvSpPr txBox="1">
            <a:spLocks/>
          </p:cNvSpPr>
          <p:nvPr/>
        </p:nvSpPr>
        <p:spPr>
          <a:xfrm>
            <a:off x="144379" y="1372264"/>
            <a:ext cx="1190324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alifornian FB" panose="0207040306080B030204" pitchFamily="18" charset="0"/>
              </a:rPr>
              <a:t>- Knows when and how to avoid trouble</a:t>
            </a:r>
          </a:p>
          <a:p>
            <a:pPr algn="l"/>
            <a:endParaRPr lang="en-US" sz="2000" dirty="0">
              <a:latin typeface="Californian FB" panose="0207040306080B030204" pitchFamily="18" charset="0"/>
            </a:endParaRPr>
          </a:p>
          <a:p>
            <a:pPr algn="l"/>
            <a:r>
              <a:rPr lang="en-US" sz="4000" dirty="0">
                <a:latin typeface="Californian FB" panose="0207040306080B030204" pitchFamily="18" charset="0"/>
              </a:rPr>
              <a:t>- Multitudes from everywhere follow Him</a:t>
            </a:r>
          </a:p>
          <a:p>
            <a:pPr algn="l"/>
            <a:endParaRPr lang="en-US" sz="2000" dirty="0">
              <a:latin typeface="Californian FB" panose="0207040306080B030204" pitchFamily="18" charset="0"/>
            </a:endParaRPr>
          </a:p>
          <a:p>
            <a:pPr algn="l"/>
            <a:r>
              <a:rPr lang="en-US" sz="4000" dirty="0">
                <a:latin typeface="Californian FB" panose="0207040306080B030204" pitchFamily="18" charset="0"/>
              </a:rPr>
              <a:t>- The afflicted who touch Him find healing</a:t>
            </a:r>
          </a:p>
          <a:p>
            <a:pPr algn="l"/>
            <a:endParaRPr lang="en-US" sz="2000" dirty="0">
              <a:latin typeface="Californian FB" panose="0207040306080B030204" pitchFamily="18" charset="0"/>
            </a:endParaRPr>
          </a:p>
          <a:p>
            <a:pPr algn="l"/>
            <a:r>
              <a:rPr lang="en-US" sz="4000" dirty="0">
                <a:latin typeface="Californian FB" panose="0207040306080B030204" pitchFamily="18" charset="0"/>
              </a:rPr>
              <a:t>- The spiritual realm knows and fears Him</a:t>
            </a:r>
          </a:p>
        </p:txBody>
      </p:sp>
    </p:spTree>
    <p:extLst>
      <p:ext uri="{BB962C8B-B14F-4D97-AF65-F5344CB8AC3E}">
        <p14:creationId xmlns:p14="http://schemas.microsoft.com/office/powerpoint/2010/main" val="29540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8C9D-BC88-5A32-6CBF-ACECBEE8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125" y="-139432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Californian FB" panose="0207040306080B030204" pitchFamily="18" charset="0"/>
              </a:rPr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E2B6-3DDC-7905-397D-C4AA59474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9706" y="6140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Californian FB" panose="0207040306080B030204" pitchFamily="18" charset="0"/>
              </a:rPr>
              <a:t>- on the mountain </a:t>
            </a:r>
            <a:r>
              <a:rPr lang="en-US" sz="1800" dirty="0">
                <a:latin typeface="Californian FB" panose="0207040306080B030204" pitchFamily="18" charset="0"/>
              </a:rPr>
              <a:t>(vss. 13-19)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85AC8-6FEF-85A7-D8C8-4788556BF150}"/>
              </a:ext>
            </a:extLst>
          </p:cNvPr>
          <p:cNvSpPr txBox="1"/>
          <p:nvPr/>
        </p:nvSpPr>
        <p:spPr>
          <a:xfrm>
            <a:off x="8022" y="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Mark 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7B65FC-CC94-350F-F1E4-217D517ABD1F}"/>
              </a:ext>
            </a:extLst>
          </p:cNvPr>
          <p:cNvSpPr txBox="1">
            <a:spLocks/>
          </p:cNvSpPr>
          <p:nvPr/>
        </p:nvSpPr>
        <p:spPr>
          <a:xfrm>
            <a:off x="64168" y="1193800"/>
            <a:ext cx="1212783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alifornian FB" panose="0207040306080B030204" pitchFamily="18" charset="0"/>
              </a:rPr>
              <a:t>- He often did important things on mountains</a:t>
            </a:r>
            <a:endParaRPr lang="en-US" sz="1400" dirty="0"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People are summoned by Him to climb mountains</a:t>
            </a: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He knows His disciples names – does He ever forget? </a:t>
            </a: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He renames disciples as He sees their potential 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appointed His apostles – Thank God!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	- We </a:t>
            </a:r>
            <a:r>
              <a:rPr lang="en-US" sz="4000" cap="small" dirty="0">
                <a:solidFill>
                  <a:prstClr val="black"/>
                </a:solidFill>
                <a:latin typeface="Californian FB" panose="0207040306080B030204" pitchFamily="18" charset="0"/>
              </a:rPr>
              <a:t>believe</a:t>
            </a: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 because of them </a:t>
            </a:r>
            <a:r>
              <a:rPr lang="en-US" sz="3600" dirty="0">
                <a:solidFill>
                  <a:prstClr val="black"/>
                </a:solidFill>
                <a:latin typeface="Californian FB" panose="0207040306080B030204" pitchFamily="18" charset="0"/>
              </a:rPr>
              <a:t>(John 17:20)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	- We are </a:t>
            </a:r>
            <a:r>
              <a:rPr lang="en-US" sz="4000" cap="small" dirty="0">
                <a:solidFill>
                  <a:prstClr val="black"/>
                </a:solidFill>
                <a:latin typeface="Californian FB" panose="0207040306080B030204" pitchFamily="18" charset="0"/>
              </a:rPr>
              <a:t>built</a:t>
            </a: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 on them </a:t>
            </a:r>
            <a:r>
              <a:rPr lang="en-US" sz="3600" dirty="0">
                <a:solidFill>
                  <a:prstClr val="black"/>
                </a:solidFill>
                <a:latin typeface="Californian FB" panose="0207040306080B030204" pitchFamily="18" charset="0"/>
              </a:rPr>
              <a:t>(Eph. 2:20 / Mt. 16: 18-19, 18:18)</a:t>
            </a:r>
            <a:endParaRPr lang="en-US" sz="40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	- We know the </a:t>
            </a:r>
            <a:r>
              <a:rPr lang="en-US" sz="4000" cap="small" dirty="0">
                <a:solidFill>
                  <a:prstClr val="black"/>
                </a:solidFill>
                <a:latin typeface="Californian FB" panose="0207040306080B030204" pitchFamily="18" charset="0"/>
              </a:rPr>
              <a:t>true</a:t>
            </a: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 Jesus by them </a:t>
            </a:r>
            <a:r>
              <a:rPr lang="en-US" sz="3600" dirty="0">
                <a:solidFill>
                  <a:prstClr val="black"/>
                </a:solidFill>
                <a:latin typeface="Californian FB" panose="0207040306080B030204" pitchFamily="18" charset="0"/>
              </a:rPr>
              <a:t>(1 Jn. 1:1-3 / 2 Pet. 1)</a:t>
            </a: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/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8C9D-BC88-5A32-6CBF-ACECBEE8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125" y="-139432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Californian FB" panose="0207040306080B030204" pitchFamily="18" charset="0"/>
              </a:rPr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E2B6-3DDC-7905-397D-C4AA59474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9706" y="6140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Californian FB" panose="0207040306080B030204" pitchFamily="18" charset="0"/>
              </a:rPr>
              <a:t>- at home </a:t>
            </a:r>
            <a:r>
              <a:rPr lang="en-US" sz="1800" dirty="0">
                <a:latin typeface="Californian FB" panose="0207040306080B030204" pitchFamily="18" charset="0"/>
              </a:rPr>
              <a:t>(vss. 20-35)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85AC8-6FEF-85A7-D8C8-4788556BF150}"/>
              </a:ext>
            </a:extLst>
          </p:cNvPr>
          <p:cNvSpPr txBox="1"/>
          <p:nvPr/>
        </p:nvSpPr>
        <p:spPr>
          <a:xfrm>
            <a:off x="8022" y="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Mark 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7B65FC-CC94-350F-F1E4-217D517ABD1F}"/>
              </a:ext>
            </a:extLst>
          </p:cNvPr>
          <p:cNvSpPr txBox="1">
            <a:spLocks/>
          </p:cNvSpPr>
          <p:nvPr/>
        </p:nvSpPr>
        <p:spPr>
          <a:xfrm>
            <a:off x="144378" y="1378284"/>
            <a:ext cx="12384505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alifornian FB" panose="0207040306080B030204" pitchFamily="18" charset="0"/>
              </a:rPr>
              <a:t>- He was so busy serving that self care became difficult</a:t>
            </a:r>
            <a:endParaRPr lang="en-US" sz="1400" dirty="0"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His friends and family thought He’d lost it</a:t>
            </a: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His critics said He was possessed and perpetuating evil</a:t>
            </a:r>
          </a:p>
          <a:p>
            <a:pPr algn="l">
              <a:defRPr/>
            </a:pPr>
            <a:r>
              <a:rPr lang="en-US" sz="4000" dirty="0">
                <a:latin typeface="Californian FB" panose="0207040306080B030204" pitchFamily="18" charset="0"/>
              </a:rPr>
              <a:t>- Sometimes people are just simply wrong </a:t>
            </a:r>
            <a:r>
              <a:rPr lang="en-US" sz="3600" dirty="0">
                <a:latin typeface="Californian FB" panose="0207040306080B030204" pitchFamily="18" charset="0"/>
              </a:rPr>
              <a:t>(Acts 28:4-6)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demonstrated strength, power, and a Kingdom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Ignoring the Holy Spirit leaves us without hope</a:t>
            </a:r>
          </a:p>
          <a:p>
            <a:pPr algn="l">
              <a:defRPr/>
            </a:pP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- He is not ashamed to call the </a:t>
            </a:r>
            <a:r>
              <a:rPr lang="en-US" sz="4000" cap="small" dirty="0">
                <a:solidFill>
                  <a:prstClr val="black"/>
                </a:solidFill>
                <a:latin typeface="Californian FB" panose="0207040306080B030204" pitchFamily="18" charset="0"/>
              </a:rPr>
              <a:t>obedient</a:t>
            </a:r>
            <a:r>
              <a:rPr lang="en-US" sz="4000" dirty="0">
                <a:solidFill>
                  <a:prstClr val="black"/>
                </a:solidFill>
                <a:latin typeface="Californian FB" panose="0207040306080B030204" pitchFamily="18" charset="0"/>
              </a:rPr>
              <a:t> family </a:t>
            </a:r>
            <a:r>
              <a:rPr lang="en-US" sz="3600" dirty="0">
                <a:solidFill>
                  <a:prstClr val="black"/>
                </a:solidFill>
                <a:latin typeface="Californian FB" panose="0207040306080B030204" pitchFamily="18" charset="0"/>
              </a:rPr>
              <a:t>(Heb. 2:11)</a:t>
            </a:r>
          </a:p>
          <a:p>
            <a:pPr algn="l">
              <a:defRPr/>
            </a:pPr>
            <a:endParaRPr lang="en-US" sz="1400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algn="l"/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Californian FB</vt:lpstr>
      <vt:lpstr>Office Theme</vt:lpstr>
      <vt:lpstr>Jesus</vt:lpstr>
      <vt:lpstr>Jesus</vt:lpstr>
      <vt:lpstr>Jesus</vt:lpstr>
      <vt:lpstr>Jesus</vt:lpstr>
      <vt:lpstr>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Andrew Cantrell</dc:creator>
  <cp:lastModifiedBy>Andrew Cantrell</cp:lastModifiedBy>
  <cp:revision>1</cp:revision>
  <dcterms:created xsi:type="dcterms:W3CDTF">2024-01-28T14:00:34Z</dcterms:created>
  <dcterms:modified xsi:type="dcterms:W3CDTF">2024-01-28T15:00:40Z</dcterms:modified>
</cp:coreProperties>
</file>