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5340BB-AF49-4F4A-94EE-AC7FFA1045D0}" v="81" dt="2021-04-23T18:15:06.6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30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w Cantrell" userId="edb8f765db597cd0" providerId="LiveId" clId="{825340BB-AF49-4F4A-94EE-AC7FFA1045D0}"/>
    <pc:docChg chg="undo redo custSel addSld delSld modSld">
      <pc:chgData name="Andrew Cantrell" userId="edb8f765db597cd0" providerId="LiveId" clId="{825340BB-AF49-4F4A-94EE-AC7FFA1045D0}" dt="2021-04-23T18:15:06.630" v="1277"/>
      <pc:docMkLst>
        <pc:docMk/>
      </pc:docMkLst>
      <pc:sldChg chg="addSp delSp modSp mod modAnim">
        <pc:chgData name="Andrew Cantrell" userId="edb8f765db597cd0" providerId="LiveId" clId="{825340BB-AF49-4F4A-94EE-AC7FFA1045D0}" dt="2021-04-23T18:15:06.630" v="1277"/>
        <pc:sldMkLst>
          <pc:docMk/>
          <pc:sldMk cId="2672412365" sldId="257"/>
        </pc:sldMkLst>
        <pc:spChg chg="del mod">
          <ac:chgData name="Andrew Cantrell" userId="edb8f765db597cd0" providerId="LiveId" clId="{825340BB-AF49-4F4A-94EE-AC7FFA1045D0}" dt="2021-04-23T18:10:02.234" v="1273" actId="478"/>
          <ac:spMkLst>
            <pc:docMk/>
            <pc:sldMk cId="2672412365" sldId="257"/>
            <ac:spMk id="3" creationId="{EED99444-A766-409D-A281-6F03C998F53F}"/>
          </ac:spMkLst>
        </pc:spChg>
        <pc:spChg chg="mod">
          <ac:chgData name="Andrew Cantrell" userId="edb8f765db597cd0" providerId="LiveId" clId="{825340BB-AF49-4F4A-94EE-AC7FFA1045D0}" dt="2021-04-23T18:07:04.709" v="1231" actId="1076"/>
          <ac:spMkLst>
            <pc:docMk/>
            <pc:sldMk cId="2672412365" sldId="257"/>
            <ac:spMk id="4" creationId="{03097850-8163-4E74-B7D5-7288DF6993C7}"/>
          </ac:spMkLst>
        </pc:spChg>
        <pc:spChg chg="del mod">
          <ac:chgData name="Andrew Cantrell" userId="edb8f765db597cd0" providerId="LiveId" clId="{825340BB-AF49-4F4A-94EE-AC7FFA1045D0}" dt="2021-04-23T18:10:05.544" v="1274" actId="478"/>
          <ac:spMkLst>
            <pc:docMk/>
            <pc:sldMk cId="2672412365" sldId="257"/>
            <ac:spMk id="40" creationId="{B042167F-F408-4D1F-B10D-D87AD2B4AE4F}"/>
          </ac:spMkLst>
        </pc:spChg>
        <pc:spChg chg="del mod topLvl">
          <ac:chgData name="Andrew Cantrell" userId="edb8f765db597cd0" providerId="LiveId" clId="{825340BB-AF49-4F4A-94EE-AC7FFA1045D0}" dt="2021-04-23T17:10:11.596" v="972" actId="478"/>
          <ac:spMkLst>
            <pc:docMk/>
            <pc:sldMk cId="2672412365" sldId="257"/>
            <ac:spMk id="41" creationId="{2CA57E36-0EB1-473B-8E2B-A55054EE4697}"/>
          </ac:spMkLst>
        </pc:spChg>
        <pc:spChg chg="del mod ord topLvl">
          <ac:chgData name="Andrew Cantrell" userId="edb8f765db597cd0" providerId="LiveId" clId="{825340BB-AF49-4F4A-94EE-AC7FFA1045D0}" dt="2021-04-23T17:10:08.637" v="971" actId="478"/>
          <ac:spMkLst>
            <pc:docMk/>
            <pc:sldMk cId="2672412365" sldId="257"/>
            <ac:spMk id="42" creationId="{04098D5F-AFDE-4FA1-ABE0-5569433141D4}"/>
          </ac:spMkLst>
        </pc:spChg>
        <pc:spChg chg="add del mod">
          <ac:chgData name="Andrew Cantrell" userId="edb8f765db597cd0" providerId="LiveId" clId="{825340BB-AF49-4F4A-94EE-AC7FFA1045D0}" dt="2021-04-23T18:05:07.736" v="1201" actId="20577"/>
          <ac:spMkLst>
            <pc:docMk/>
            <pc:sldMk cId="2672412365" sldId="257"/>
            <ac:spMk id="74" creationId="{BDCC481B-B593-41E7-8775-97009E7A9694}"/>
          </ac:spMkLst>
        </pc:spChg>
        <pc:spChg chg="add mod">
          <ac:chgData name="Andrew Cantrell" userId="edb8f765db597cd0" providerId="LiveId" clId="{825340BB-AF49-4F4A-94EE-AC7FFA1045D0}" dt="2021-04-23T18:04:09.007" v="1200" actId="14100"/>
          <ac:spMkLst>
            <pc:docMk/>
            <pc:sldMk cId="2672412365" sldId="257"/>
            <ac:spMk id="75" creationId="{62D3387B-B18E-4600-9A6C-CF1323E076DE}"/>
          </ac:spMkLst>
        </pc:spChg>
        <pc:spChg chg="add mod">
          <ac:chgData name="Andrew Cantrell" userId="edb8f765db597cd0" providerId="LiveId" clId="{825340BB-AF49-4F4A-94EE-AC7FFA1045D0}" dt="2021-04-23T18:08:06.578" v="1271" actId="1076"/>
          <ac:spMkLst>
            <pc:docMk/>
            <pc:sldMk cId="2672412365" sldId="257"/>
            <ac:spMk id="76" creationId="{38969340-9B46-4640-9E1C-D661F4F0E236}"/>
          </ac:spMkLst>
        </pc:spChg>
        <pc:spChg chg="add mod">
          <ac:chgData name="Andrew Cantrell" userId="edb8f765db597cd0" providerId="LiveId" clId="{825340BB-AF49-4F4A-94EE-AC7FFA1045D0}" dt="2021-04-23T18:07:51.532" v="1270" actId="403"/>
          <ac:spMkLst>
            <pc:docMk/>
            <pc:sldMk cId="2672412365" sldId="257"/>
            <ac:spMk id="77" creationId="{CE4C4BA5-0AC8-4A1E-B1A3-C80C09236F35}"/>
          </ac:spMkLst>
        </pc:spChg>
        <pc:spChg chg="add mod">
          <ac:chgData name="Andrew Cantrell" userId="edb8f765db597cd0" providerId="LiveId" clId="{825340BB-AF49-4F4A-94EE-AC7FFA1045D0}" dt="2021-04-23T18:07:51.532" v="1270" actId="403"/>
          <ac:spMkLst>
            <pc:docMk/>
            <pc:sldMk cId="2672412365" sldId="257"/>
            <ac:spMk id="78" creationId="{2E04E428-C30E-4DBC-8F20-2FC66ACB3B0C}"/>
          </ac:spMkLst>
        </pc:spChg>
        <pc:grpChg chg="del">
          <ac:chgData name="Andrew Cantrell" userId="edb8f765db597cd0" providerId="LiveId" clId="{825340BB-AF49-4F4A-94EE-AC7FFA1045D0}" dt="2021-04-23T17:10:08.637" v="971" actId="478"/>
          <ac:grpSpMkLst>
            <pc:docMk/>
            <pc:sldMk cId="2672412365" sldId="257"/>
            <ac:grpSpMk id="6" creationId="{D40A9434-753C-459F-9314-CF41257F9832}"/>
          </ac:grpSpMkLst>
        </pc:grpChg>
      </pc:sldChg>
      <pc:sldChg chg="delSp modSp add del mod modAnim">
        <pc:chgData name="Andrew Cantrell" userId="edb8f765db597cd0" providerId="LiveId" clId="{825340BB-AF49-4F4A-94EE-AC7FFA1045D0}" dt="2021-04-23T18:10:11.375" v="1275" actId="14100"/>
        <pc:sldMkLst>
          <pc:docMk/>
          <pc:sldMk cId="806377689" sldId="258"/>
        </pc:sldMkLst>
        <pc:spChg chg="mod">
          <ac:chgData name="Andrew Cantrell" userId="edb8f765db597cd0" providerId="LiveId" clId="{825340BB-AF49-4F4A-94EE-AC7FFA1045D0}" dt="2021-04-23T18:10:11.375" v="1275" actId="14100"/>
          <ac:spMkLst>
            <pc:docMk/>
            <pc:sldMk cId="806377689" sldId="258"/>
            <ac:spMk id="3" creationId="{EED99444-A766-409D-A281-6F03C998F53F}"/>
          </ac:spMkLst>
        </pc:spChg>
        <pc:spChg chg="mod topLvl">
          <ac:chgData name="Andrew Cantrell" userId="edb8f765db597cd0" providerId="LiveId" clId="{825340BB-AF49-4F4A-94EE-AC7FFA1045D0}" dt="2021-04-23T17:07:07.209" v="937" actId="165"/>
          <ac:spMkLst>
            <pc:docMk/>
            <pc:sldMk cId="806377689" sldId="258"/>
            <ac:spMk id="41" creationId="{2CA57E36-0EB1-473B-8E2B-A55054EE4697}"/>
          </ac:spMkLst>
        </pc:spChg>
        <pc:spChg chg="mod topLvl">
          <ac:chgData name="Andrew Cantrell" userId="edb8f765db597cd0" providerId="LiveId" clId="{825340BB-AF49-4F4A-94EE-AC7FFA1045D0}" dt="2021-04-23T17:07:07.209" v="937" actId="165"/>
          <ac:spMkLst>
            <pc:docMk/>
            <pc:sldMk cId="806377689" sldId="258"/>
            <ac:spMk id="42" creationId="{04098D5F-AFDE-4FA1-ABE0-5569433141D4}"/>
          </ac:spMkLst>
        </pc:spChg>
        <pc:grpChg chg="del">
          <ac:chgData name="Andrew Cantrell" userId="edb8f765db597cd0" providerId="LiveId" clId="{825340BB-AF49-4F4A-94EE-AC7FFA1045D0}" dt="2021-04-23T17:07:07.209" v="937" actId="165"/>
          <ac:grpSpMkLst>
            <pc:docMk/>
            <pc:sldMk cId="806377689" sldId="258"/>
            <ac:grpSpMk id="6" creationId="{D40A9434-753C-459F-9314-CF41257F9832}"/>
          </ac:grpSpMkLst>
        </pc:grpChg>
      </pc:sldChg>
      <pc:sldChg chg="addSp delSp modSp add del modAnim">
        <pc:chgData name="Andrew Cantrell" userId="edb8f765db597cd0" providerId="LiveId" clId="{825340BB-AF49-4F4A-94EE-AC7FFA1045D0}" dt="2021-04-23T17:02:28.286" v="854" actId="2890"/>
        <pc:sldMkLst>
          <pc:docMk/>
          <pc:sldMk cId="3454002875" sldId="258"/>
        </pc:sldMkLst>
        <pc:spChg chg="mod topLvl">
          <ac:chgData name="Andrew Cantrell" userId="edb8f765db597cd0" providerId="LiveId" clId="{825340BB-AF49-4F4A-94EE-AC7FFA1045D0}" dt="2021-04-23T17:02:22.252" v="846" actId="165"/>
          <ac:spMkLst>
            <pc:docMk/>
            <pc:sldMk cId="3454002875" sldId="258"/>
            <ac:spMk id="41" creationId="{2CA57E36-0EB1-473B-8E2B-A55054EE4697}"/>
          </ac:spMkLst>
        </pc:spChg>
        <pc:spChg chg="mod topLvl">
          <ac:chgData name="Andrew Cantrell" userId="edb8f765db597cd0" providerId="LiveId" clId="{825340BB-AF49-4F4A-94EE-AC7FFA1045D0}" dt="2021-04-23T17:02:22.252" v="846" actId="165"/>
          <ac:spMkLst>
            <pc:docMk/>
            <pc:sldMk cId="3454002875" sldId="258"/>
            <ac:spMk id="42" creationId="{04098D5F-AFDE-4FA1-ABE0-5569433141D4}"/>
          </ac:spMkLst>
        </pc:spChg>
        <pc:grpChg chg="add del mod">
          <ac:chgData name="Andrew Cantrell" userId="edb8f765db597cd0" providerId="LiveId" clId="{825340BB-AF49-4F4A-94EE-AC7FFA1045D0}" dt="2021-04-23T17:02:22.252" v="846" actId="165"/>
          <ac:grpSpMkLst>
            <pc:docMk/>
            <pc:sldMk cId="3454002875" sldId="258"/>
            <ac:grpSpMk id="6" creationId="{D40A9434-753C-459F-9314-CF41257F9832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447CA-213B-46B1-A9F7-F1B5B02B40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DA581B-81FA-4C88-BB66-454305C8C9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69217E-3347-46D8-AEF1-85B10D574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A5FAD6-A1CF-4768-B859-8FACCDC46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77050C-6CAC-42B2-8856-A839A87BA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65D753F-1491-4BCE-B2F1-58CFDFEC8E0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531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tx1">
                <a:gamma/>
                <a:shade val="0"/>
                <a:invGamma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2CE33EF-16D1-440D-BB76-CAB3A21BA4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A096F5B-ED31-46CA-BCE9-6145F43AA3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4F8BD57-CAF5-444B-B452-3738FB0818A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690AC24-DEFF-45A2-938F-7900AA14C2B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F96608C-4123-4644-B3F7-F29D9FE5147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DABF801-4D10-47D7-B346-3DE5E7AED8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294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qvb://0/anchor/0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qvb://0/anchor/0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3097850-8163-4E74-B7D5-7288DF6993C7}"/>
              </a:ext>
            </a:extLst>
          </p:cNvPr>
          <p:cNvSpPr/>
          <p:nvPr/>
        </p:nvSpPr>
        <p:spPr>
          <a:xfrm>
            <a:off x="5879087" y="0"/>
            <a:ext cx="6413147" cy="68776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5" name="AutoShape 43">
            <a:hlinkClick r:id="rId2"/>
            <a:extLst>
              <a:ext uri="{FF2B5EF4-FFF2-40B4-BE49-F238E27FC236}">
                <a16:creationId xmlns:a16="http://schemas.microsoft.com/office/drawing/2014/main" id="{69CFD26E-0753-4959-A3D9-3C54C108CAF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59350" y="28733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BDCC481B-B593-41E7-8775-97009E7A9694}"/>
              </a:ext>
            </a:extLst>
          </p:cNvPr>
          <p:cNvSpPr txBox="1"/>
          <p:nvPr/>
        </p:nvSpPr>
        <p:spPr>
          <a:xfrm>
            <a:off x="347809" y="4528915"/>
            <a:ext cx="5200299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cap="small" dirty="0">
                <a:latin typeface="Calisto MT" panose="02040603050505030304" pitchFamily="18" charset="0"/>
              </a:rPr>
              <a:t>Mount of Blessings</a:t>
            </a:r>
          </a:p>
          <a:p>
            <a:pPr algn="ctr"/>
            <a:r>
              <a:rPr lang="en-US" sz="3200" cap="small" dirty="0">
                <a:latin typeface="Calisto MT" panose="02040603050505030304" pitchFamily="18" charset="0"/>
              </a:rPr>
              <a:t>Matthew 5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2D3387B-B18E-4600-9A6C-CF1323E076DE}"/>
              </a:ext>
            </a:extLst>
          </p:cNvPr>
          <p:cNvSpPr txBox="1"/>
          <p:nvPr/>
        </p:nvSpPr>
        <p:spPr>
          <a:xfrm>
            <a:off x="6462508" y="4535463"/>
            <a:ext cx="5381683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cap="small" dirty="0">
                <a:solidFill>
                  <a:schemeClr val="bg1"/>
                </a:solidFill>
                <a:latin typeface="Calisto MT" panose="02040603050505030304" pitchFamily="18" charset="0"/>
              </a:rPr>
              <a:t>Mount of Woes</a:t>
            </a:r>
          </a:p>
          <a:p>
            <a:pPr algn="ctr"/>
            <a:r>
              <a:rPr lang="en-US" sz="3200" cap="small" dirty="0">
                <a:solidFill>
                  <a:schemeClr val="bg1"/>
                </a:solidFill>
                <a:latin typeface="Calisto MT" panose="02040603050505030304" pitchFamily="18" charset="0"/>
              </a:rPr>
              <a:t>Matthew 23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8969340-9B46-4640-9E1C-D661F4F0E236}"/>
              </a:ext>
            </a:extLst>
          </p:cNvPr>
          <p:cNvSpPr txBox="1"/>
          <p:nvPr/>
        </p:nvSpPr>
        <p:spPr>
          <a:xfrm>
            <a:off x="4375657" y="1251867"/>
            <a:ext cx="2827348" cy="1015663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cap="small" dirty="0">
                <a:latin typeface="Calisto MT" panose="02040603050505030304" pitchFamily="18" charset="0"/>
              </a:rPr>
              <a:t>Jesus’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E4C4BA5-0AC8-4A1E-B1A3-C80C09236F35}"/>
              </a:ext>
            </a:extLst>
          </p:cNvPr>
          <p:cNvSpPr txBox="1"/>
          <p:nvPr/>
        </p:nvSpPr>
        <p:spPr>
          <a:xfrm>
            <a:off x="2330877" y="2268120"/>
            <a:ext cx="3536243" cy="1015663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cap="small" dirty="0">
                <a:latin typeface="Calisto MT" panose="02040603050505030304" pitchFamily="18" charset="0"/>
              </a:rPr>
              <a:t>Gerizim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2E04E428-C30E-4DBC-8F20-2FC66ACB3B0C}"/>
              </a:ext>
            </a:extLst>
          </p:cNvPr>
          <p:cNvSpPr txBox="1"/>
          <p:nvPr/>
        </p:nvSpPr>
        <p:spPr>
          <a:xfrm>
            <a:off x="5895167" y="2268120"/>
            <a:ext cx="3476033" cy="1015663"/>
          </a:xfrm>
          <a:prstGeom prst="rect">
            <a:avLst/>
          </a:prstGeom>
          <a:solidFill>
            <a:schemeClr val="tx1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cap="small" dirty="0" err="1">
                <a:solidFill>
                  <a:schemeClr val="bg1"/>
                </a:solidFill>
                <a:latin typeface="Calisto MT" panose="02040603050505030304" pitchFamily="18" charset="0"/>
              </a:rPr>
              <a:t>Ebal</a:t>
            </a:r>
            <a:endParaRPr lang="en-US" sz="6000" cap="small" dirty="0">
              <a:solidFill>
                <a:schemeClr val="bg1"/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412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3097850-8163-4E74-B7D5-7288DF6993C7}"/>
              </a:ext>
            </a:extLst>
          </p:cNvPr>
          <p:cNvSpPr/>
          <p:nvPr/>
        </p:nvSpPr>
        <p:spPr>
          <a:xfrm>
            <a:off x="5879087" y="0"/>
            <a:ext cx="6413147" cy="68776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5" name="AutoShape 43">
            <a:hlinkClick r:id="rId2"/>
            <a:extLst>
              <a:ext uri="{FF2B5EF4-FFF2-40B4-BE49-F238E27FC236}">
                <a16:creationId xmlns:a16="http://schemas.microsoft.com/office/drawing/2014/main" id="{69CFD26E-0753-4959-A3D9-3C54C108CAF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59350" y="28733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D99444-A766-409D-A281-6F03C998F53F}"/>
              </a:ext>
            </a:extLst>
          </p:cNvPr>
          <p:cNvSpPr txBox="1"/>
          <p:nvPr/>
        </p:nvSpPr>
        <p:spPr>
          <a:xfrm>
            <a:off x="5610" y="-19600"/>
            <a:ext cx="5873477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cap="small" dirty="0">
                <a:latin typeface="Calisto MT" panose="02040603050505030304" pitchFamily="18" charset="0"/>
              </a:rPr>
              <a:t>Blessings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042167F-F408-4D1F-B10D-D87AD2B4AE4F}"/>
              </a:ext>
            </a:extLst>
          </p:cNvPr>
          <p:cNvSpPr txBox="1"/>
          <p:nvPr/>
        </p:nvSpPr>
        <p:spPr>
          <a:xfrm>
            <a:off x="5879087" y="-2301"/>
            <a:ext cx="6425113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cap="small" dirty="0">
                <a:solidFill>
                  <a:schemeClr val="bg1"/>
                </a:solidFill>
                <a:latin typeface="Calisto MT" panose="02040603050505030304" pitchFamily="18" charset="0"/>
              </a:rPr>
              <a:t>Woes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4098D5F-AFDE-4FA1-ABE0-5569433141D4}"/>
              </a:ext>
            </a:extLst>
          </p:cNvPr>
          <p:cNvSpPr txBox="1"/>
          <p:nvPr/>
        </p:nvSpPr>
        <p:spPr>
          <a:xfrm>
            <a:off x="5884697" y="789580"/>
            <a:ext cx="663080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cap="small" dirty="0">
                <a:latin typeface="Calisto MT" panose="02040603050505030304" pitchFamily="18" charset="0"/>
              </a:rPr>
              <a:t>23</a:t>
            </a:r>
            <a:r>
              <a:rPr lang="en-US" sz="2800" cap="small" baseline="30000" dirty="0">
                <a:latin typeface="Calisto MT" panose="02040603050505030304" pitchFamily="18" charset="0"/>
              </a:rPr>
              <a:t>13</a:t>
            </a:r>
            <a:r>
              <a:rPr lang="en-US" sz="2800" cap="small" dirty="0">
                <a:latin typeface="Calisto MT" panose="02040603050505030304" pitchFamily="18" charset="0"/>
              </a:rPr>
              <a:t> - </a:t>
            </a:r>
            <a:r>
              <a:rPr lang="en-US" sz="2400" cap="small" dirty="0">
                <a:latin typeface="Calisto MT" panose="02040603050505030304" pitchFamily="18" charset="0"/>
              </a:rPr>
              <a:t>Pride – Kingdom Closed</a:t>
            </a:r>
          </a:p>
          <a:p>
            <a:endParaRPr lang="en-US" sz="2400" cap="small" dirty="0">
              <a:latin typeface="Calisto MT" panose="02040603050505030304" pitchFamily="18" charset="0"/>
            </a:endParaRPr>
          </a:p>
          <a:p>
            <a:r>
              <a:rPr lang="en-US" sz="2800" cap="small" dirty="0">
                <a:latin typeface="Calisto MT" panose="02040603050505030304" pitchFamily="18" charset="0"/>
              </a:rPr>
              <a:t>23</a:t>
            </a:r>
            <a:r>
              <a:rPr lang="en-US" sz="2800" cap="small" baseline="30000" dirty="0">
                <a:latin typeface="Calisto MT" panose="02040603050505030304" pitchFamily="18" charset="0"/>
              </a:rPr>
              <a:t>15</a:t>
            </a:r>
            <a:r>
              <a:rPr lang="en-US" sz="2400" cap="small" dirty="0">
                <a:latin typeface="Calisto MT" panose="02040603050505030304" pitchFamily="18" charset="0"/>
              </a:rPr>
              <a:t> - Proselytizing – To Gehenna </a:t>
            </a:r>
          </a:p>
          <a:p>
            <a:endParaRPr lang="en-US" sz="2400" cap="small" dirty="0">
              <a:latin typeface="Calisto MT" panose="02040603050505030304" pitchFamily="18" charset="0"/>
            </a:endParaRPr>
          </a:p>
          <a:p>
            <a:pPr lvl="0">
              <a:defRPr/>
            </a:pPr>
            <a:r>
              <a:rPr kumimoji="0" lang="en-US" sz="28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23</a:t>
            </a:r>
            <a:r>
              <a:rPr kumimoji="0" lang="en-US" sz="2800" b="0" i="0" u="none" strike="noStrike" kern="1200" cap="small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16</a:t>
            </a:r>
            <a:r>
              <a:rPr kumimoji="0" lang="en-US" sz="24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 </a:t>
            </a:r>
            <a:r>
              <a:rPr lang="en-US" sz="2400" cap="small" dirty="0">
                <a:solidFill>
                  <a:srgbClr val="000000"/>
                </a:solidFill>
                <a:latin typeface="Calisto MT" panose="02040603050505030304" pitchFamily="18" charset="0"/>
              </a:rPr>
              <a:t>-</a:t>
            </a:r>
            <a:r>
              <a:rPr kumimoji="0" lang="en-US" sz="24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 Guiding </a:t>
            </a:r>
            <a:r>
              <a:rPr lang="en-US" sz="2400" cap="small" dirty="0">
                <a:solidFill>
                  <a:srgbClr val="000000"/>
                </a:solidFill>
                <a:latin typeface="Calisto MT" panose="02040603050505030304" pitchFamily="18" charset="0"/>
              </a:rPr>
              <a:t>– Blind &amp; Confused</a:t>
            </a:r>
            <a:endParaRPr kumimoji="0" lang="en-US" sz="2400" b="0" i="0" u="none" strike="noStrike" kern="1200" cap="sm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sto MT" panose="02040603050505030304" pitchFamily="18" charset="0"/>
              <a:ea typeface="+mn-ea"/>
              <a:cs typeface="+mn-cs"/>
            </a:endParaRPr>
          </a:p>
          <a:p>
            <a:endParaRPr lang="en-US" sz="2400" cap="small" dirty="0">
              <a:latin typeface="Calisto MT" panose="0204060305050503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23</a:t>
            </a:r>
            <a:r>
              <a:rPr lang="en-US" sz="2800" cap="small" baseline="30000" dirty="0">
                <a:solidFill>
                  <a:srgbClr val="000000"/>
                </a:solidFill>
                <a:latin typeface="Calisto MT" panose="02040603050505030304" pitchFamily="18" charset="0"/>
              </a:rPr>
              <a:t>23</a:t>
            </a:r>
            <a:r>
              <a:rPr kumimoji="0" lang="en-US" sz="24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 - </a:t>
            </a:r>
            <a:r>
              <a:rPr kumimoji="0" lang="en-US" sz="2400" b="0" i="0" u="none" strike="noStrike" kern="1200" cap="small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Swallow Camels - Strain Gnats  </a:t>
            </a:r>
            <a:endParaRPr kumimoji="0" lang="en-US" sz="2100" b="0" i="0" u="none" strike="noStrike" kern="1200" cap="small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sto MT" panose="02040603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cap="small" dirty="0">
              <a:latin typeface="Calisto MT" panose="0204060305050503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23</a:t>
            </a:r>
            <a:r>
              <a:rPr lang="en-US" sz="2800" cap="small" baseline="30000" dirty="0">
                <a:solidFill>
                  <a:srgbClr val="000000"/>
                </a:solidFill>
                <a:latin typeface="Calisto MT" panose="02040603050505030304" pitchFamily="18" charset="0"/>
              </a:rPr>
              <a:t>25</a:t>
            </a:r>
            <a:r>
              <a:rPr kumimoji="0" lang="en-US" sz="24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 - Full of Robbery &amp; Self-Indulgence</a:t>
            </a:r>
          </a:p>
          <a:p>
            <a:endParaRPr lang="en-US" sz="2400" cap="small" dirty="0">
              <a:latin typeface="Calisto MT" panose="0204060305050503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23</a:t>
            </a:r>
            <a:r>
              <a:rPr lang="en-US" sz="2800" cap="small" baseline="30000" dirty="0">
                <a:solidFill>
                  <a:srgbClr val="000000"/>
                </a:solidFill>
                <a:latin typeface="Calisto MT" panose="02040603050505030304" pitchFamily="18" charset="0"/>
              </a:rPr>
              <a:t>27</a:t>
            </a:r>
            <a:r>
              <a:rPr kumimoji="0" lang="en-US" sz="24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 - Dead Inside – Will Ruin Others</a:t>
            </a:r>
          </a:p>
          <a:p>
            <a:endParaRPr lang="en-US" sz="2400" cap="small" dirty="0">
              <a:latin typeface="Calisto MT" panose="0204060305050503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23</a:t>
            </a:r>
            <a:r>
              <a:rPr lang="en-US" sz="2800" cap="small" baseline="30000" dirty="0">
                <a:solidFill>
                  <a:srgbClr val="000000"/>
                </a:solidFill>
                <a:latin typeface="Calisto MT" panose="02040603050505030304" pitchFamily="18" charset="0"/>
              </a:rPr>
              <a:t>29</a:t>
            </a:r>
            <a:r>
              <a:rPr kumimoji="0" lang="en-US" sz="24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 - Pretenders - Reject Sons of God</a:t>
            </a:r>
          </a:p>
          <a:p>
            <a:endParaRPr lang="en-US" sz="2400" cap="small" dirty="0">
              <a:latin typeface="Calisto MT" panose="0204060305050503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23</a:t>
            </a:r>
            <a:r>
              <a:rPr lang="en-US" sz="2800" cap="small" baseline="30000" dirty="0">
                <a:solidFill>
                  <a:srgbClr val="000000"/>
                </a:solidFill>
                <a:latin typeface="Calisto MT" panose="02040603050505030304" pitchFamily="18" charset="0"/>
              </a:rPr>
              <a:t>34</a:t>
            </a:r>
            <a:r>
              <a:rPr kumimoji="0" lang="en-US" sz="24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 – Persecute the Righteous</a:t>
            </a:r>
            <a:endParaRPr lang="en-US" sz="2800" cap="small" dirty="0">
              <a:latin typeface="Calisto MT" panose="0204060305050503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CA57E36-0EB1-473B-8E2B-A55054EE4697}"/>
              </a:ext>
            </a:extLst>
          </p:cNvPr>
          <p:cNvSpPr txBox="1"/>
          <p:nvPr/>
        </p:nvSpPr>
        <p:spPr>
          <a:xfrm>
            <a:off x="1" y="772691"/>
            <a:ext cx="5789329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cap="small" dirty="0">
                <a:solidFill>
                  <a:schemeClr val="bg1"/>
                </a:solidFill>
                <a:latin typeface="Calisto MT" panose="02040603050505030304" pitchFamily="18" charset="0"/>
              </a:rPr>
              <a:t>5</a:t>
            </a:r>
            <a:r>
              <a:rPr lang="en-US" sz="2800" cap="small" baseline="30000" dirty="0">
                <a:solidFill>
                  <a:schemeClr val="bg1"/>
                </a:solidFill>
                <a:latin typeface="Calisto MT" panose="02040603050505030304" pitchFamily="18" charset="0"/>
              </a:rPr>
              <a:t>3</a:t>
            </a:r>
            <a:r>
              <a:rPr lang="en-US" sz="2800" cap="small" dirty="0">
                <a:solidFill>
                  <a:schemeClr val="bg1"/>
                </a:solidFill>
                <a:latin typeface="Calisto MT" panose="02040603050505030304" pitchFamily="18" charset="0"/>
              </a:rPr>
              <a:t> - </a:t>
            </a:r>
            <a:r>
              <a:rPr lang="en-US" sz="2400" cap="small" dirty="0">
                <a:solidFill>
                  <a:schemeClr val="bg1"/>
                </a:solidFill>
                <a:latin typeface="Calisto MT" panose="02040603050505030304" pitchFamily="18" charset="0"/>
              </a:rPr>
              <a:t>Poor in spirit – Kingdom Open</a:t>
            </a:r>
          </a:p>
          <a:p>
            <a:endParaRPr lang="en-US" sz="2400" cap="small" dirty="0">
              <a:solidFill>
                <a:schemeClr val="bg1"/>
              </a:solidFill>
              <a:latin typeface="Calisto MT" panose="02040603050505030304" pitchFamily="18" charset="0"/>
            </a:endParaRPr>
          </a:p>
          <a:p>
            <a:r>
              <a:rPr lang="en-US" sz="2800" cap="small" dirty="0">
                <a:solidFill>
                  <a:schemeClr val="bg1"/>
                </a:solidFill>
                <a:latin typeface="Calisto MT" panose="02040603050505030304" pitchFamily="18" charset="0"/>
              </a:rPr>
              <a:t>5</a:t>
            </a:r>
            <a:r>
              <a:rPr lang="en-US" sz="2800" cap="small" baseline="30000" dirty="0">
                <a:solidFill>
                  <a:schemeClr val="bg1"/>
                </a:solidFill>
                <a:latin typeface="Calisto MT" panose="02040603050505030304" pitchFamily="18" charset="0"/>
              </a:rPr>
              <a:t>4</a:t>
            </a:r>
            <a:r>
              <a:rPr lang="en-US" sz="2800" cap="small" dirty="0">
                <a:solidFill>
                  <a:schemeClr val="bg1"/>
                </a:solidFill>
                <a:latin typeface="Calisto MT" panose="02040603050505030304" pitchFamily="18" charset="0"/>
              </a:rPr>
              <a:t> - </a:t>
            </a:r>
            <a:r>
              <a:rPr lang="en-US" sz="2400" cap="small" dirty="0">
                <a:solidFill>
                  <a:schemeClr val="bg1"/>
                </a:solidFill>
                <a:latin typeface="Calisto MT" panose="02040603050505030304" pitchFamily="18" charset="0"/>
              </a:rPr>
              <a:t>Mourning – Comfort</a:t>
            </a:r>
            <a:endParaRPr lang="en-US" sz="2800" cap="small" dirty="0">
              <a:solidFill>
                <a:schemeClr val="bg1"/>
              </a:solidFill>
              <a:latin typeface="Calisto MT" panose="02040603050505030304" pitchFamily="18" charset="0"/>
            </a:endParaRPr>
          </a:p>
          <a:p>
            <a:endParaRPr lang="en-US" sz="2400" cap="small" dirty="0">
              <a:solidFill>
                <a:schemeClr val="bg1"/>
              </a:solidFill>
              <a:latin typeface="Calisto MT" panose="02040603050505030304" pitchFamily="18" charset="0"/>
            </a:endParaRPr>
          </a:p>
          <a:p>
            <a:r>
              <a:rPr lang="en-US" sz="2800" cap="small" dirty="0">
                <a:solidFill>
                  <a:schemeClr val="bg1"/>
                </a:solidFill>
                <a:latin typeface="Calisto MT" panose="02040603050505030304" pitchFamily="18" charset="0"/>
              </a:rPr>
              <a:t>5</a:t>
            </a:r>
            <a:r>
              <a:rPr lang="en-US" sz="2800" cap="small" baseline="30000" dirty="0">
                <a:solidFill>
                  <a:schemeClr val="bg1"/>
                </a:solidFill>
                <a:latin typeface="Calisto MT" panose="02040603050505030304" pitchFamily="18" charset="0"/>
              </a:rPr>
              <a:t>5</a:t>
            </a:r>
            <a:r>
              <a:rPr lang="en-US" sz="2800" cap="small" dirty="0">
                <a:solidFill>
                  <a:schemeClr val="bg1"/>
                </a:solidFill>
                <a:latin typeface="Calisto MT" panose="02040603050505030304" pitchFamily="18" charset="0"/>
              </a:rPr>
              <a:t> - </a:t>
            </a:r>
            <a:r>
              <a:rPr lang="en-US" sz="2400" cap="small" dirty="0">
                <a:solidFill>
                  <a:schemeClr val="bg1"/>
                </a:solidFill>
                <a:latin typeface="Calisto MT" panose="02040603050505030304" pitchFamily="18" charset="0"/>
              </a:rPr>
              <a:t>Meekness – Inherit Earth</a:t>
            </a:r>
            <a:endParaRPr lang="en-US" sz="2800" cap="small" dirty="0">
              <a:solidFill>
                <a:schemeClr val="bg1"/>
              </a:solidFill>
              <a:latin typeface="Calisto MT" panose="02040603050505030304" pitchFamily="18" charset="0"/>
            </a:endParaRPr>
          </a:p>
          <a:p>
            <a:endParaRPr lang="en-US" sz="2400" cap="small" dirty="0">
              <a:solidFill>
                <a:schemeClr val="bg1"/>
              </a:solidFill>
              <a:latin typeface="Calisto MT" panose="02040603050505030304" pitchFamily="18" charset="0"/>
            </a:endParaRPr>
          </a:p>
          <a:p>
            <a:r>
              <a:rPr lang="en-US" sz="2800" cap="small" dirty="0">
                <a:solidFill>
                  <a:schemeClr val="bg1"/>
                </a:solidFill>
                <a:latin typeface="Calisto MT" panose="02040603050505030304" pitchFamily="18" charset="0"/>
              </a:rPr>
              <a:t>5</a:t>
            </a:r>
            <a:r>
              <a:rPr lang="en-US" sz="2800" cap="small" baseline="30000" dirty="0">
                <a:solidFill>
                  <a:schemeClr val="bg1"/>
                </a:solidFill>
                <a:latin typeface="Calisto MT" panose="02040603050505030304" pitchFamily="18" charset="0"/>
              </a:rPr>
              <a:t>6</a:t>
            </a:r>
            <a:r>
              <a:rPr lang="en-US" sz="2800" cap="small" dirty="0">
                <a:solidFill>
                  <a:schemeClr val="bg1"/>
                </a:solidFill>
                <a:latin typeface="Calisto MT" panose="02040603050505030304" pitchFamily="18" charset="0"/>
              </a:rPr>
              <a:t> - </a:t>
            </a:r>
            <a:r>
              <a:rPr lang="en-US" sz="2400" cap="small" dirty="0">
                <a:solidFill>
                  <a:schemeClr val="bg1"/>
                </a:solidFill>
                <a:latin typeface="Calisto MT" panose="02040603050505030304" pitchFamily="18" charset="0"/>
              </a:rPr>
              <a:t>Hunger &amp; Thirst – Satisfaction </a:t>
            </a:r>
            <a:endParaRPr lang="en-US" sz="2800" cap="small" dirty="0">
              <a:solidFill>
                <a:schemeClr val="bg1"/>
              </a:solidFill>
              <a:latin typeface="Calisto MT" panose="02040603050505030304" pitchFamily="18" charset="0"/>
            </a:endParaRPr>
          </a:p>
          <a:p>
            <a:endParaRPr lang="en-US" sz="2400" cap="small" dirty="0">
              <a:solidFill>
                <a:schemeClr val="bg1"/>
              </a:solidFill>
              <a:latin typeface="Calisto MT" panose="02040603050505030304" pitchFamily="18" charset="0"/>
            </a:endParaRPr>
          </a:p>
          <a:p>
            <a:r>
              <a:rPr lang="en-US" sz="2800" cap="small" dirty="0">
                <a:solidFill>
                  <a:schemeClr val="bg1"/>
                </a:solidFill>
                <a:latin typeface="Calisto MT" panose="02040603050505030304" pitchFamily="18" charset="0"/>
              </a:rPr>
              <a:t>5</a:t>
            </a:r>
            <a:r>
              <a:rPr lang="en-US" sz="2800" cap="small" baseline="30000" dirty="0">
                <a:solidFill>
                  <a:schemeClr val="bg1"/>
                </a:solidFill>
                <a:latin typeface="Calisto MT" panose="02040603050505030304" pitchFamily="18" charset="0"/>
              </a:rPr>
              <a:t>7</a:t>
            </a:r>
            <a:r>
              <a:rPr lang="en-US" sz="2800" cap="small" dirty="0">
                <a:solidFill>
                  <a:schemeClr val="bg1"/>
                </a:solidFill>
                <a:latin typeface="Calisto MT" panose="02040603050505030304" pitchFamily="18" charset="0"/>
              </a:rPr>
              <a:t> - </a:t>
            </a:r>
            <a:r>
              <a:rPr lang="en-US" sz="2400" cap="small" dirty="0">
                <a:solidFill>
                  <a:schemeClr val="bg1"/>
                </a:solidFill>
                <a:latin typeface="Calisto MT" panose="02040603050505030304" pitchFamily="18" charset="0"/>
              </a:rPr>
              <a:t>Merciful – Receive Mercy</a:t>
            </a:r>
            <a:endParaRPr lang="en-US" sz="2800" cap="small" dirty="0">
              <a:solidFill>
                <a:schemeClr val="bg1"/>
              </a:solidFill>
              <a:latin typeface="Calisto MT" panose="02040603050505030304" pitchFamily="18" charset="0"/>
            </a:endParaRPr>
          </a:p>
          <a:p>
            <a:endParaRPr lang="en-US" sz="2400" cap="small" dirty="0">
              <a:solidFill>
                <a:schemeClr val="bg1"/>
              </a:solidFill>
              <a:latin typeface="Calisto MT" panose="02040603050505030304" pitchFamily="18" charset="0"/>
            </a:endParaRPr>
          </a:p>
          <a:p>
            <a:r>
              <a:rPr lang="en-US" sz="2800" cap="small" dirty="0">
                <a:solidFill>
                  <a:schemeClr val="bg1"/>
                </a:solidFill>
                <a:latin typeface="Calisto MT" panose="02040603050505030304" pitchFamily="18" charset="0"/>
              </a:rPr>
              <a:t>5</a:t>
            </a:r>
            <a:r>
              <a:rPr lang="en-US" sz="2800" cap="small" baseline="30000" dirty="0">
                <a:solidFill>
                  <a:schemeClr val="bg1"/>
                </a:solidFill>
                <a:latin typeface="Calisto MT" panose="02040603050505030304" pitchFamily="18" charset="0"/>
              </a:rPr>
              <a:t>8</a:t>
            </a:r>
            <a:r>
              <a:rPr lang="en-US" sz="2800" cap="small" dirty="0">
                <a:solidFill>
                  <a:schemeClr val="bg1"/>
                </a:solidFill>
                <a:latin typeface="Calisto MT" panose="02040603050505030304" pitchFamily="18" charset="0"/>
              </a:rPr>
              <a:t> - </a:t>
            </a:r>
            <a:r>
              <a:rPr lang="en-US" sz="2400" cap="small" dirty="0">
                <a:solidFill>
                  <a:schemeClr val="bg1"/>
                </a:solidFill>
                <a:latin typeface="Calisto MT" panose="02040603050505030304" pitchFamily="18" charset="0"/>
              </a:rPr>
              <a:t>Pure in Heart – Will See God </a:t>
            </a:r>
            <a:endParaRPr lang="en-US" sz="2800" cap="small" dirty="0">
              <a:solidFill>
                <a:schemeClr val="bg1"/>
              </a:solidFill>
              <a:latin typeface="Calisto MT" panose="02040603050505030304" pitchFamily="18" charset="0"/>
            </a:endParaRPr>
          </a:p>
          <a:p>
            <a:endParaRPr lang="en-US" sz="2400" cap="small" dirty="0">
              <a:solidFill>
                <a:schemeClr val="bg1"/>
              </a:solidFill>
              <a:latin typeface="Calisto MT" panose="02040603050505030304" pitchFamily="18" charset="0"/>
            </a:endParaRPr>
          </a:p>
          <a:p>
            <a:r>
              <a:rPr lang="en-US" sz="2800" cap="small" dirty="0">
                <a:solidFill>
                  <a:schemeClr val="bg1"/>
                </a:solidFill>
                <a:latin typeface="Calisto MT" panose="02040603050505030304" pitchFamily="18" charset="0"/>
              </a:rPr>
              <a:t>5</a:t>
            </a:r>
            <a:r>
              <a:rPr lang="en-US" sz="2800" cap="small" baseline="30000" dirty="0">
                <a:solidFill>
                  <a:schemeClr val="bg1"/>
                </a:solidFill>
                <a:latin typeface="Calisto MT" panose="02040603050505030304" pitchFamily="18" charset="0"/>
              </a:rPr>
              <a:t>9</a:t>
            </a:r>
            <a:r>
              <a:rPr lang="en-US" sz="2800" cap="small" dirty="0">
                <a:solidFill>
                  <a:schemeClr val="bg1"/>
                </a:solidFill>
                <a:latin typeface="Calisto MT" panose="02040603050505030304" pitchFamily="18" charset="0"/>
              </a:rPr>
              <a:t> - </a:t>
            </a:r>
            <a:r>
              <a:rPr lang="en-US" sz="2400" cap="small" dirty="0">
                <a:solidFill>
                  <a:schemeClr val="bg1"/>
                </a:solidFill>
                <a:latin typeface="Calisto MT" panose="02040603050505030304" pitchFamily="18" charset="0"/>
              </a:rPr>
              <a:t>Peacemakers – Sons of God </a:t>
            </a:r>
            <a:endParaRPr lang="en-US" sz="2800" cap="small" dirty="0">
              <a:solidFill>
                <a:schemeClr val="bg1"/>
              </a:solidFill>
              <a:latin typeface="Calisto MT" panose="02040603050505030304" pitchFamily="18" charset="0"/>
            </a:endParaRPr>
          </a:p>
          <a:p>
            <a:endParaRPr lang="en-US" sz="2400" cap="small" dirty="0">
              <a:solidFill>
                <a:schemeClr val="bg1"/>
              </a:solidFill>
              <a:latin typeface="Calisto MT" panose="02040603050505030304" pitchFamily="18" charset="0"/>
            </a:endParaRPr>
          </a:p>
          <a:p>
            <a:r>
              <a:rPr lang="en-US" sz="2800" cap="small" dirty="0">
                <a:solidFill>
                  <a:schemeClr val="bg1"/>
                </a:solidFill>
                <a:latin typeface="Calisto MT" panose="02040603050505030304" pitchFamily="18" charset="0"/>
              </a:rPr>
              <a:t>5</a:t>
            </a:r>
            <a:r>
              <a:rPr lang="en-US" sz="2800" cap="small" baseline="30000" dirty="0">
                <a:solidFill>
                  <a:schemeClr val="bg1"/>
                </a:solidFill>
                <a:latin typeface="Calisto MT" panose="02040603050505030304" pitchFamily="18" charset="0"/>
              </a:rPr>
              <a:t>10</a:t>
            </a:r>
            <a:r>
              <a:rPr lang="en-US" sz="2800" cap="small" dirty="0">
                <a:solidFill>
                  <a:schemeClr val="bg1"/>
                </a:solidFill>
                <a:latin typeface="Calisto MT" panose="02040603050505030304" pitchFamily="18" charset="0"/>
              </a:rPr>
              <a:t> - </a:t>
            </a:r>
            <a:r>
              <a:rPr lang="en-US" sz="2400" cap="small" dirty="0">
                <a:solidFill>
                  <a:schemeClr val="bg1"/>
                </a:solidFill>
                <a:latin typeface="Calisto MT" panose="02040603050505030304" pitchFamily="18" charset="0"/>
              </a:rPr>
              <a:t>Righteous – Persecuted </a:t>
            </a:r>
            <a:endParaRPr lang="en-US" sz="2800" cap="small" dirty="0">
              <a:solidFill>
                <a:schemeClr val="bg1"/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37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4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123</Words>
  <Application>Microsoft Office PowerPoint</Application>
  <PresentationFormat>Widescreen</PresentationFormat>
  <Paragraphs>39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Calisto MT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Cantrell</dc:creator>
  <cp:lastModifiedBy>Andrew Cantrell</cp:lastModifiedBy>
  <cp:revision>6</cp:revision>
  <dcterms:created xsi:type="dcterms:W3CDTF">2021-04-23T14:08:12Z</dcterms:created>
  <dcterms:modified xsi:type="dcterms:W3CDTF">2021-04-23T18:15:34Z</dcterms:modified>
</cp:coreProperties>
</file>