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6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8CC7-609F-4606-9C7F-260CC199F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9F148-3A83-412E-B6A6-895BF2E33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55213-0763-48DE-9C9C-4AFD6094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D9BF2-1E8D-4607-A3B0-0A361186B21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C405F-09AC-4D9F-9535-EB0CDC08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9856-262E-46D3-A9F0-E6DE36F8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29120-AB48-49E5-AFD4-2E8EB4D183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56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2F27E-CE5D-4E42-827A-8E48B4FE7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DCEE1-29DA-42E9-851D-D242D9CDC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DEA9E-701A-466F-9D6C-6E528F9E53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D9BF2-1E8D-4607-A3B0-0A361186B218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AC8F4-405A-486C-A9D8-274BD038F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22F96-C8B4-4030-9737-CE2E0CE80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29120-AB48-49E5-AFD4-2E8EB4D18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6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215182-6883-4A80-943E-99A45453075F}"/>
              </a:ext>
            </a:extLst>
          </p:cNvPr>
          <p:cNvSpPr txBox="1"/>
          <p:nvPr/>
        </p:nvSpPr>
        <p:spPr>
          <a:xfrm>
            <a:off x="5168504" y="212472"/>
            <a:ext cx="18549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Opening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our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Hearts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8947B-0904-4932-A09E-F581BEEB5512}"/>
              </a:ext>
            </a:extLst>
          </p:cNvPr>
          <p:cNvSpPr txBox="1"/>
          <p:nvPr/>
        </p:nvSpPr>
        <p:spPr>
          <a:xfrm>
            <a:off x="6836967" y="1531175"/>
            <a:ext cx="1556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to 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with GOD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257DAD-DD77-4F39-AC42-179030BE7370}"/>
              </a:ext>
            </a:extLst>
          </p:cNvPr>
          <p:cNvSpPr txBox="1"/>
          <p:nvPr/>
        </p:nvSpPr>
        <p:spPr>
          <a:xfrm>
            <a:off x="3198156" y="1531175"/>
            <a:ext cx="1975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Aharoni" panose="02010803020104030203" pitchFamily="2" charset="-79"/>
              </a:rPr>
              <a:t>2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Aharoni" panose="02010803020104030203" pitchFamily="2" charset="-79"/>
              </a:rPr>
              <a:t>Corinthians 3 - 6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743F93-0CF4-4DFF-8B48-370A3F0CBC42}"/>
              </a:ext>
            </a:extLst>
          </p:cNvPr>
          <p:cNvSpPr txBox="1"/>
          <p:nvPr/>
        </p:nvSpPr>
        <p:spPr>
          <a:xfrm>
            <a:off x="1098605" y="2619787"/>
            <a:ext cx="1678665" cy="4237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January 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February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March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April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May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June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July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August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September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October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November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December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0F044-9256-4F6B-AB9D-ABC75CD3F672}"/>
              </a:ext>
            </a:extLst>
          </p:cNvPr>
          <p:cNvSpPr txBox="1"/>
          <p:nvPr/>
        </p:nvSpPr>
        <p:spPr>
          <a:xfrm>
            <a:off x="3198156" y="2638318"/>
            <a:ext cx="8512267" cy="4237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2 Corinthians: To Upbuild and Examine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Adequate For Triumph 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Ministries of Death and Glory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Hope for Boldness, Mercy for Endurance, Faith for Speaking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Heartbreak of Veiled Hearts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Treasure of Life in Dying Earthen Vessels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Daily Renewal of Our Inner Self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Heart of an Ambassador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Persuasion of Fear &amp; Control of Love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Working Together With God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Commending Rather Than Offending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50" normalizeH="0" baseline="0" noProof="0" dirty="0">
                <a:ln w="3175">
                  <a:noFill/>
                </a:ln>
                <a:solidFill>
                  <a:prstClr val="white"/>
                </a:solidFill>
                <a:effectLst>
                  <a:glow rad="114300">
                    <a:srgbClr val="8D4256"/>
                  </a:glow>
                </a:effectLst>
                <a:uLnTx/>
                <a:uFillTx/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Open Your Heart &amp; Escape Your Affections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184572-406A-4229-BBC9-C4CC3E1179CF}"/>
              </a:ext>
            </a:extLst>
          </p:cNvPr>
          <p:cNvSpPr txBox="1"/>
          <p:nvPr/>
        </p:nvSpPr>
        <p:spPr>
          <a:xfrm>
            <a:off x="8600696" y="1790806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Yearly theme</a:t>
            </a:r>
          </a:p>
        </p:txBody>
      </p:sp>
    </p:spTree>
    <p:extLst>
      <p:ext uri="{BB962C8B-B14F-4D97-AF65-F5344CB8AC3E}">
        <p14:creationId xmlns:p14="http://schemas.microsoft.com/office/powerpoint/2010/main" val="264677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215182-6883-4A80-943E-99A45453075F}"/>
              </a:ext>
            </a:extLst>
          </p:cNvPr>
          <p:cNvSpPr txBox="1"/>
          <p:nvPr/>
        </p:nvSpPr>
        <p:spPr>
          <a:xfrm>
            <a:off x="1906426" y="5407669"/>
            <a:ext cx="10182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Opening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our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Hearts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8947B-0904-4932-A09E-F581BEEB5512}"/>
              </a:ext>
            </a:extLst>
          </p:cNvPr>
          <p:cNvSpPr txBox="1"/>
          <p:nvPr/>
        </p:nvSpPr>
        <p:spPr>
          <a:xfrm>
            <a:off x="2766493" y="6034652"/>
            <a:ext cx="936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to 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with GOD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257DAD-DD77-4F39-AC42-179030BE7370}"/>
              </a:ext>
            </a:extLst>
          </p:cNvPr>
          <p:cNvSpPr txBox="1"/>
          <p:nvPr/>
        </p:nvSpPr>
        <p:spPr>
          <a:xfrm>
            <a:off x="698659" y="6080372"/>
            <a:ext cx="14654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Aharoni" panose="02010803020104030203" pitchFamily="2" charset="-79"/>
              </a:rPr>
              <a:t>2 Corinthians 3 - 6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184572-406A-4229-BBC9-C4CC3E1179CF}"/>
              </a:ext>
            </a:extLst>
          </p:cNvPr>
          <p:cNvSpPr txBox="1"/>
          <p:nvPr/>
        </p:nvSpPr>
        <p:spPr>
          <a:xfrm>
            <a:off x="2766493" y="6465539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Yearly theme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942E6A-E6D8-4B45-AFA9-7C29FDC2930B}"/>
              </a:ext>
            </a:extLst>
          </p:cNvPr>
          <p:cNvSpPr txBox="1"/>
          <p:nvPr/>
        </p:nvSpPr>
        <p:spPr>
          <a:xfrm>
            <a:off x="209062" y="1180776"/>
            <a:ext cx="698781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We Use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Great Boldness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(3:12)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We Do Not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Lose Heart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(4:1)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We Believe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and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Speak (4:13)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8EDFAE-0990-452C-8F6D-2BC77F827994}"/>
              </a:ext>
            </a:extLst>
          </p:cNvPr>
          <p:cNvSpPr txBox="1"/>
          <p:nvPr/>
        </p:nvSpPr>
        <p:spPr>
          <a:xfrm>
            <a:off x="7409922" y="1180776"/>
            <a:ext cx="4782078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Hope (3:12)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Mercy (4:1)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Spirit of Faith (4:13)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914E9A-12F9-460B-BB63-FE027C2D327D}"/>
              </a:ext>
            </a:extLst>
          </p:cNvPr>
          <p:cNvSpPr txBox="1"/>
          <p:nvPr/>
        </p:nvSpPr>
        <p:spPr>
          <a:xfrm>
            <a:off x="2164125" y="234613"/>
            <a:ext cx="2909771" cy="954107"/>
          </a:xfrm>
          <a:prstGeom prst="rect">
            <a:avLst/>
          </a:prstGeom>
          <a:noFill/>
          <a:ln w="19050">
            <a:solidFill>
              <a:srgbClr val="C7648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Our Activity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787EF9-B818-4507-B840-CA1F58CDF6A2}"/>
              </a:ext>
            </a:extLst>
          </p:cNvPr>
          <p:cNvSpPr txBox="1"/>
          <p:nvPr/>
        </p:nvSpPr>
        <p:spPr>
          <a:xfrm>
            <a:off x="7534701" y="249770"/>
            <a:ext cx="3653564" cy="954107"/>
          </a:xfrm>
          <a:prstGeom prst="rect">
            <a:avLst/>
          </a:prstGeom>
          <a:noFill/>
          <a:ln w="19050">
            <a:solidFill>
              <a:srgbClr val="C7648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Our Motivation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15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159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Copperplate Gothic Bold</vt:lpstr>
      <vt:lpstr>Copperplate Gothic Light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1</cp:revision>
  <dcterms:created xsi:type="dcterms:W3CDTF">2019-04-07T12:34:42Z</dcterms:created>
  <dcterms:modified xsi:type="dcterms:W3CDTF">2019-04-07T13:14:46Z</dcterms:modified>
</cp:coreProperties>
</file>