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A5A8CB-1275-F842-B68D-2DF759C96130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4708272-A0BE-2142-B7EA-3755077F24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latin typeface="Calibri"/>
                <a:cs typeface="Calibri"/>
              </a:rPr>
              <a:t>Mark 15:16-32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alibri"/>
                <a:cs typeface="Calibri"/>
              </a:rPr>
              <a:t>Jesus</a:t>
            </a:r>
            <a:r>
              <a:rPr lang="en-US" sz="6000" b="1" dirty="0" smtClean="0">
                <a:latin typeface="Calibri"/>
                <a:cs typeface="Calibri"/>
              </a:rPr>
              <a:t>’ Suffering</a:t>
            </a:r>
            <a:endParaRPr lang="en-US" sz="6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528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62" y="1517727"/>
            <a:ext cx="8282277" cy="5230519"/>
          </a:xfrm>
        </p:spPr>
        <p:txBody>
          <a:bodyPr>
            <a:noAutofit/>
          </a:bodyPr>
          <a:lstStyle/>
          <a:p>
            <a:endParaRPr lang="en-US" sz="3200" dirty="0" smtClean="0">
              <a:latin typeface="Calibri"/>
              <a:cs typeface="Calibri"/>
            </a:endParaRPr>
          </a:p>
          <a:p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en-US" sz="3200" dirty="0">
                <a:latin typeface="Calibri"/>
                <a:cs typeface="Calibri"/>
              </a:rPr>
              <a:t>…He humbled himself by becoming obedient to the point of death, even death on a cross.” </a:t>
            </a:r>
            <a:r>
              <a:rPr lang="en-US" sz="3200" baseline="30000" dirty="0" smtClean="0">
                <a:latin typeface="Calibri"/>
                <a:cs typeface="Calibri"/>
              </a:rPr>
              <a:t>(Phil. 2:8)</a:t>
            </a:r>
            <a:endParaRPr lang="is-IS" sz="3200" baseline="30000" dirty="0" smtClean="0">
              <a:latin typeface="Calibri"/>
              <a:cs typeface="Calibri"/>
            </a:endParaRPr>
          </a:p>
          <a:p>
            <a:endParaRPr lang="is-IS" sz="3200" dirty="0">
              <a:latin typeface="Calibri"/>
              <a:cs typeface="Calibri"/>
            </a:endParaRPr>
          </a:p>
          <a:p>
            <a:r>
              <a:rPr lang="en-US" sz="3200" dirty="0">
                <a:latin typeface="Calibri"/>
                <a:cs typeface="Calibri"/>
              </a:rPr>
              <a:t>“…we preach Christ crucified, a stumbling block to Jews and folly to Gentiles.” </a:t>
            </a:r>
            <a:r>
              <a:rPr lang="en-US" sz="3200" baseline="30000" dirty="0" smtClean="0">
                <a:latin typeface="Calibri"/>
                <a:cs typeface="Calibri"/>
              </a:rPr>
              <a:t>(1 Cor. 1:23)</a:t>
            </a:r>
            <a:endParaRPr lang="is-IS" sz="3200" baseline="300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2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23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62" y="1417639"/>
            <a:ext cx="8282277" cy="53306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s-IS" sz="3200" dirty="0" smtClean="0">
              <a:latin typeface="Calibri"/>
              <a:cs typeface="Calibri"/>
            </a:endParaRPr>
          </a:p>
          <a:p>
            <a:r>
              <a:rPr lang="is-IS" sz="3200" dirty="0" smtClean="0">
                <a:latin typeface="Calibri"/>
                <a:cs typeface="Calibri"/>
              </a:rPr>
              <a:t>Kingly Irony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Proclaimed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Enthroned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Attire</a:t>
            </a:r>
          </a:p>
          <a:p>
            <a:pPr marL="365760" lvl="1" indent="0">
              <a:buNone/>
            </a:pPr>
            <a:endParaRPr lang="is-IS" sz="2800" dirty="0" smtClean="0">
              <a:latin typeface="Calibri"/>
              <a:cs typeface="Calibri"/>
            </a:endParaRPr>
          </a:p>
          <a:p>
            <a:r>
              <a:rPr lang="is-IS" sz="3200" dirty="0" smtClean="0">
                <a:latin typeface="Calibri"/>
                <a:cs typeface="Calibri"/>
              </a:rPr>
              <a:t>Ironic Mocking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Rebuild Temple (vs. 29)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Cannot Save Self (vs. 31)</a:t>
            </a:r>
            <a:endParaRPr lang="is-IS" sz="28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2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3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62" y="1417639"/>
            <a:ext cx="8282277" cy="533060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is-IS" sz="3200" dirty="0" smtClean="0">
              <a:latin typeface="Calibri"/>
              <a:cs typeface="Calibri"/>
            </a:endParaRPr>
          </a:p>
          <a:p>
            <a:r>
              <a:rPr lang="is-IS" sz="3200" dirty="0" smtClean="0">
                <a:latin typeface="Calibri"/>
                <a:cs typeface="Calibri"/>
              </a:rPr>
              <a:t>Simon of Cyrene </a:t>
            </a:r>
            <a:r>
              <a:rPr lang="is-IS" sz="3200" baseline="30000" dirty="0" smtClean="0">
                <a:latin typeface="Calibri"/>
                <a:cs typeface="Calibri"/>
              </a:rPr>
              <a:t>(Mat. 27:32; Lk. 23:26)</a:t>
            </a:r>
          </a:p>
          <a:p>
            <a:pPr marL="0" indent="0">
              <a:buNone/>
            </a:pPr>
            <a:endParaRPr lang="is-IS" sz="3200" dirty="0" smtClean="0">
              <a:latin typeface="Calibri"/>
              <a:cs typeface="Calibri"/>
            </a:endParaRPr>
          </a:p>
          <a:p>
            <a:r>
              <a:rPr lang="is-IS" sz="3200" dirty="0" smtClean="0">
                <a:latin typeface="Calibri"/>
                <a:cs typeface="Calibri"/>
              </a:rPr>
              <a:t>Alexander &amp; Rufus (vs. 21)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Not Named in Matthew or Luke</a:t>
            </a:r>
          </a:p>
          <a:p>
            <a:endParaRPr lang="is-IS" sz="3200" dirty="0">
              <a:latin typeface="Calibri"/>
              <a:cs typeface="Calibri"/>
            </a:endParaRPr>
          </a:p>
          <a:p>
            <a:r>
              <a:rPr lang="en-US" sz="3200" dirty="0">
                <a:latin typeface="Calibri"/>
                <a:cs typeface="Calibri"/>
              </a:rPr>
              <a:t>“Greet Rufus, chosen in the </a:t>
            </a:r>
            <a:r>
              <a:rPr lang="en-US" sz="3200" dirty="0" smtClean="0">
                <a:latin typeface="Calibri"/>
                <a:cs typeface="Calibri"/>
              </a:rPr>
              <a:t>Lord</a:t>
            </a:r>
            <a:r>
              <a:rPr lang="is-IS" sz="3200" dirty="0" smtClean="0">
                <a:latin typeface="Calibri"/>
                <a:cs typeface="Calibri"/>
              </a:rPr>
              <a:t>…</a:t>
            </a:r>
            <a:r>
              <a:rPr lang="en-US" sz="3200" dirty="0" smtClean="0">
                <a:latin typeface="Calibri"/>
                <a:cs typeface="Calibri"/>
              </a:rPr>
              <a:t>” </a:t>
            </a:r>
            <a:r>
              <a:rPr lang="is-IS" sz="3200" baseline="30000" dirty="0" smtClean="0">
                <a:latin typeface="Calibri"/>
                <a:cs typeface="Calibri"/>
              </a:rPr>
              <a:t>(Rom. 16:13)</a:t>
            </a:r>
          </a:p>
          <a:p>
            <a:pPr lvl="1"/>
            <a:r>
              <a:rPr lang="is-IS" sz="2800" dirty="0" smtClean="0">
                <a:latin typeface="Calibri"/>
                <a:cs typeface="Calibri"/>
              </a:rPr>
              <a:t>Mark Written to Roman Audience</a:t>
            </a:r>
          </a:p>
          <a:p>
            <a:endParaRPr lang="is-IS" sz="32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2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8333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862" y="1517727"/>
            <a:ext cx="8282277" cy="523051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en-US" sz="3200" dirty="0">
                <a:latin typeface="Calibri"/>
                <a:cs typeface="Calibri"/>
              </a:rPr>
              <a:t>I gave my back to those who strike, and my cheeks to those who pull out the beard; I hid not my face from disgrace and spitting.” </a:t>
            </a:r>
            <a:r>
              <a:rPr lang="en-US" sz="3200" baseline="30000" dirty="0" smtClean="0">
                <a:latin typeface="Calibri"/>
                <a:cs typeface="Calibri"/>
              </a:rPr>
              <a:t>(</a:t>
            </a:r>
            <a:r>
              <a:rPr lang="en-US" sz="3200" baseline="30000" dirty="0" smtClean="0">
                <a:latin typeface="Calibri"/>
                <a:cs typeface="Calibri"/>
              </a:rPr>
              <a:t>Isa. </a:t>
            </a:r>
            <a:r>
              <a:rPr lang="en-US" sz="3200" baseline="30000" dirty="0" smtClean="0">
                <a:latin typeface="Calibri"/>
                <a:cs typeface="Calibri"/>
              </a:rPr>
              <a:t>50:6)</a:t>
            </a:r>
          </a:p>
          <a:p>
            <a:endParaRPr lang="is-IS" sz="3200" dirty="0" smtClean="0">
              <a:latin typeface="Calibri"/>
              <a:cs typeface="Calibri"/>
            </a:endParaRPr>
          </a:p>
          <a:p>
            <a:r>
              <a:rPr lang="en-US" sz="3200" dirty="0">
                <a:latin typeface="Calibri"/>
                <a:cs typeface="Calibri"/>
              </a:rPr>
              <a:t>“…and he went out, bearing his own cross, to the place called The Place of a Skull, which in Aramaic is called Golgotha.” </a:t>
            </a:r>
            <a:r>
              <a:rPr lang="en-US" sz="3200" baseline="30000" dirty="0" smtClean="0">
                <a:latin typeface="Calibri"/>
                <a:cs typeface="Calibri"/>
              </a:rPr>
              <a:t>(John 19:17)</a:t>
            </a:r>
            <a:endParaRPr lang="is-IS" sz="3200" baseline="30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2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3963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007" y="1517727"/>
            <a:ext cx="8413986" cy="5230519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en-US" sz="3200" dirty="0">
                <a:latin typeface="Calibri"/>
                <a:cs typeface="Calibri"/>
              </a:rPr>
              <a:t>They divide my garments among them, and for my clothing they cast lots.” </a:t>
            </a:r>
            <a:r>
              <a:rPr lang="en-US" sz="3200" baseline="30000" dirty="0" smtClean="0">
                <a:latin typeface="Calibri"/>
                <a:cs typeface="Calibri"/>
              </a:rPr>
              <a:t>(Psalm 22:18)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is-IS" sz="3200" dirty="0" smtClean="0">
                <a:latin typeface="Calibri"/>
                <a:cs typeface="Calibri"/>
              </a:rPr>
              <a:t>…</a:t>
            </a:r>
            <a:r>
              <a:rPr lang="en-US" sz="3200" dirty="0" smtClean="0">
                <a:latin typeface="Calibri"/>
                <a:cs typeface="Calibri"/>
              </a:rPr>
              <a:t>numbered </a:t>
            </a:r>
            <a:r>
              <a:rPr lang="en-US" sz="3200" dirty="0">
                <a:latin typeface="Calibri"/>
                <a:cs typeface="Calibri"/>
              </a:rPr>
              <a:t>with </a:t>
            </a:r>
            <a:r>
              <a:rPr lang="en-US" sz="3200" dirty="0" smtClean="0">
                <a:latin typeface="Calibri"/>
                <a:cs typeface="Calibri"/>
              </a:rPr>
              <a:t>the transgressors</a:t>
            </a:r>
            <a:r>
              <a:rPr lang="en-US" sz="3200" dirty="0">
                <a:latin typeface="Calibri"/>
                <a:cs typeface="Calibri"/>
              </a:rPr>
              <a:t>.” </a:t>
            </a:r>
            <a:r>
              <a:rPr lang="en-US" sz="3200" baseline="30000" dirty="0" smtClean="0">
                <a:latin typeface="Calibri"/>
                <a:cs typeface="Calibri"/>
              </a:rPr>
              <a:t>(Isaiah 53:12)</a:t>
            </a:r>
          </a:p>
          <a:p>
            <a:pPr marL="0" indent="0">
              <a:buNone/>
            </a:pPr>
            <a:endParaRPr lang="is-IS" sz="3200" dirty="0" smtClean="0">
              <a:latin typeface="Calibri"/>
              <a:cs typeface="Calibri"/>
            </a:endParaRPr>
          </a:p>
          <a:p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en-US" sz="3200" baseline="30000" dirty="0">
                <a:latin typeface="Calibri"/>
                <a:cs typeface="Calibri"/>
              </a:rPr>
              <a:t>42</a:t>
            </a:r>
            <a:r>
              <a:rPr lang="en-US" sz="3200" dirty="0">
                <a:latin typeface="Calibri"/>
                <a:cs typeface="Calibri"/>
              </a:rPr>
              <a:t>And he said, ‘Jesus, remember me when you come into your kingdom.’ </a:t>
            </a:r>
            <a:r>
              <a:rPr lang="en-US" sz="3200" baseline="30000" dirty="0">
                <a:latin typeface="Calibri"/>
                <a:cs typeface="Calibri"/>
              </a:rPr>
              <a:t>43</a:t>
            </a:r>
            <a:r>
              <a:rPr lang="en-US" sz="3200" dirty="0">
                <a:latin typeface="Calibri"/>
                <a:cs typeface="Calibri"/>
              </a:rPr>
              <a:t>And he said to him, ‘Truly, I say to you, today you will be with me in Paradise.’” </a:t>
            </a:r>
            <a:r>
              <a:rPr lang="en-US" sz="3200" baseline="30000" dirty="0" smtClean="0">
                <a:latin typeface="Calibri"/>
                <a:cs typeface="Calibri"/>
              </a:rPr>
              <a:t>(Luke 23:42-43)</a:t>
            </a:r>
            <a:endParaRPr lang="is-IS" sz="3200" baseline="300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2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1087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007" y="1402879"/>
            <a:ext cx="8413986" cy="5345367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Why Jesus Suffered</a:t>
            </a:r>
          </a:p>
          <a:p>
            <a:endParaRPr lang="en-US" sz="3600" dirty="0" smtClean="0">
              <a:latin typeface="Calibri"/>
              <a:cs typeface="Calibri"/>
            </a:endParaRPr>
          </a:p>
          <a:p>
            <a:pPr lvl="1"/>
            <a:r>
              <a:rPr lang="en-US" sz="3200" dirty="0">
                <a:latin typeface="Calibri"/>
                <a:cs typeface="Calibri"/>
              </a:rPr>
              <a:t>“Hail, King of the Jews!” (vs. 18</a:t>
            </a:r>
            <a:r>
              <a:rPr lang="en-US" sz="32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is-IS" sz="3200" dirty="0">
                <a:latin typeface="Calibri"/>
                <a:cs typeface="Calibri"/>
              </a:rPr>
              <a:t>…the King of Israel” (vs. 32</a:t>
            </a:r>
            <a:r>
              <a:rPr lang="is-IS" sz="3200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en-US" sz="3200" dirty="0" smtClean="0">
                <a:latin typeface="Calibri"/>
                <a:cs typeface="Calibri"/>
              </a:rPr>
              <a:t>“</a:t>
            </a:r>
            <a:r>
              <a:rPr lang="en-US" sz="3200" dirty="0">
                <a:latin typeface="Calibri"/>
                <a:cs typeface="Calibri"/>
              </a:rPr>
              <a:t>…scoffers will come in the last days with scoffing, </a:t>
            </a:r>
            <a:r>
              <a:rPr lang="en-US" sz="3200" b="1" dirty="0">
                <a:latin typeface="Calibri"/>
                <a:cs typeface="Calibri"/>
              </a:rPr>
              <a:t>following their own sinful desires</a:t>
            </a:r>
            <a:r>
              <a:rPr lang="en-US" sz="3200" dirty="0">
                <a:latin typeface="Calibri"/>
                <a:cs typeface="Calibri"/>
              </a:rPr>
              <a:t>.” </a:t>
            </a:r>
            <a:r>
              <a:rPr lang="en-US" sz="3200" baseline="30000" dirty="0" smtClean="0">
                <a:latin typeface="Calibri"/>
                <a:cs typeface="Calibri"/>
              </a:rPr>
              <a:t>(2 Pe</a:t>
            </a:r>
            <a:r>
              <a:rPr lang="en-US" sz="3200" baseline="30000" dirty="0" smtClean="0">
                <a:latin typeface="Calibri"/>
                <a:cs typeface="Calibri"/>
              </a:rPr>
              <a:t>ter</a:t>
            </a:r>
            <a:r>
              <a:rPr lang="en-US" sz="3200" baseline="30000" dirty="0" smtClean="0">
                <a:latin typeface="Calibri"/>
                <a:cs typeface="Calibri"/>
              </a:rPr>
              <a:t> </a:t>
            </a:r>
            <a:r>
              <a:rPr lang="en-US" sz="3200" baseline="30000" dirty="0">
                <a:latin typeface="Calibri"/>
                <a:cs typeface="Calibri"/>
              </a:rPr>
              <a:t>3:3</a:t>
            </a:r>
            <a:r>
              <a:rPr lang="en-US" sz="3200" baseline="30000" dirty="0" smtClean="0">
                <a:latin typeface="Calibri"/>
                <a:cs typeface="Calibri"/>
              </a:rPr>
              <a:t>)</a:t>
            </a:r>
          </a:p>
          <a:p>
            <a:pPr marL="365760" lvl="1" indent="0">
              <a:buNone/>
            </a:pPr>
            <a:endParaRPr lang="en-US" sz="3200" dirty="0">
              <a:latin typeface="Calibri"/>
              <a:cs typeface="Calibri"/>
            </a:endParaRPr>
          </a:p>
          <a:p>
            <a:r>
              <a:rPr lang="is-IS" sz="3600" dirty="0" smtClean="0">
                <a:latin typeface="Calibri"/>
                <a:cs typeface="Calibri"/>
              </a:rPr>
              <a:t>Jesus’ Example in Suffering </a:t>
            </a:r>
            <a:r>
              <a:rPr lang="is-IS" sz="3600" baseline="30000" dirty="0" smtClean="0">
                <a:latin typeface="Calibri"/>
                <a:cs typeface="Calibri"/>
              </a:rPr>
              <a:t>(1 Peter 2:21-24)</a:t>
            </a:r>
          </a:p>
          <a:p>
            <a:endParaRPr lang="is-IS" sz="36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6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95762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007" y="1402879"/>
            <a:ext cx="8413986" cy="534536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000" dirty="0" smtClean="0">
                <a:latin typeface="Calibri"/>
                <a:cs typeface="Calibri"/>
              </a:rPr>
              <a:t>“</a:t>
            </a:r>
            <a:r>
              <a:rPr lang="en-US" sz="3000" baseline="30000" dirty="0" smtClean="0">
                <a:latin typeface="Calibri"/>
                <a:cs typeface="Calibri"/>
              </a:rPr>
              <a:t>1</a:t>
            </a:r>
            <a:r>
              <a:rPr lang="en-US" sz="3000" dirty="0" smtClean="0">
                <a:latin typeface="Calibri"/>
                <a:cs typeface="Calibri"/>
              </a:rPr>
              <a:t>Therefore</a:t>
            </a:r>
            <a:r>
              <a:rPr lang="en-US" sz="3000" dirty="0">
                <a:latin typeface="Calibri"/>
                <a:cs typeface="Calibri"/>
              </a:rPr>
              <a:t>, since we are surrounded by so great a cloud of witnesses, let us also lay aside every weight, and sin which clings so closely, and let us run with endurance the race that is set before us, </a:t>
            </a:r>
            <a:r>
              <a:rPr lang="en-US" sz="3000" baseline="30000" dirty="0" smtClean="0">
                <a:latin typeface="Calibri"/>
                <a:cs typeface="Calibri"/>
              </a:rPr>
              <a:t>2</a:t>
            </a:r>
            <a:r>
              <a:rPr lang="en-US" sz="3000" dirty="0" smtClean="0">
                <a:latin typeface="Calibri"/>
                <a:cs typeface="Calibri"/>
              </a:rPr>
              <a:t>looking </a:t>
            </a:r>
            <a:r>
              <a:rPr lang="en-US" sz="3000" dirty="0">
                <a:latin typeface="Calibri"/>
                <a:cs typeface="Calibri"/>
              </a:rPr>
              <a:t>to Jesus, the founder and </a:t>
            </a:r>
            <a:r>
              <a:rPr lang="en-US" sz="3000" dirty="0" err="1">
                <a:latin typeface="Calibri"/>
                <a:cs typeface="Calibri"/>
              </a:rPr>
              <a:t>perfecter</a:t>
            </a:r>
            <a:r>
              <a:rPr lang="en-US" sz="3000" dirty="0">
                <a:latin typeface="Calibri"/>
                <a:cs typeface="Calibri"/>
              </a:rPr>
              <a:t> of our faith, who for the joy that was set before him endured the cross, despising the shame, and is seated at the right hand of the throne of </a:t>
            </a:r>
            <a:r>
              <a:rPr lang="en-US" sz="3000" dirty="0" smtClean="0">
                <a:latin typeface="Calibri"/>
                <a:cs typeface="Calibri"/>
              </a:rPr>
              <a:t>God. </a:t>
            </a:r>
            <a:r>
              <a:rPr lang="en-US" sz="3000" baseline="30000" dirty="0" smtClean="0">
                <a:latin typeface="Calibri"/>
                <a:cs typeface="Calibri"/>
              </a:rPr>
              <a:t>3</a:t>
            </a:r>
            <a:r>
              <a:rPr lang="en-US" sz="3000" dirty="0" smtClean="0">
                <a:latin typeface="Calibri"/>
                <a:cs typeface="Calibri"/>
              </a:rPr>
              <a:t>Consider </a:t>
            </a:r>
            <a:r>
              <a:rPr lang="en-US" sz="3000" dirty="0">
                <a:latin typeface="Calibri"/>
                <a:cs typeface="Calibri"/>
              </a:rPr>
              <a:t>him who endured from sinners such hostility against himself, so that you may not grow weary or fainthearted</a:t>
            </a:r>
            <a:r>
              <a:rPr lang="en-US" sz="3000" dirty="0" smtClean="0">
                <a:latin typeface="Calibri"/>
                <a:cs typeface="Calibri"/>
              </a:rPr>
              <a:t>.”</a:t>
            </a:r>
          </a:p>
          <a:p>
            <a:pPr marL="0" indent="0" algn="ctr">
              <a:buNone/>
            </a:pPr>
            <a:r>
              <a:rPr lang="en-US" sz="3000" dirty="0" smtClean="0">
                <a:latin typeface="Calibri"/>
                <a:cs typeface="Calibri"/>
              </a:rPr>
              <a:t>Hebrews 12:1-3</a:t>
            </a:r>
            <a:endParaRPr lang="is-IS" sz="3000" dirty="0">
              <a:latin typeface="Calibri"/>
              <a:cs typeface="Calibri"/>
            </a:endParaRPr>
          </a:p>
          <a:p>
            <a:pPr marL="0" indent="0">
              <a:buNone/>
            </a:pPr>
            <a:endParaRPr lang="is-IS" sz="3000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5045" y="274639"/>
            <a:ext cx="6033910" cy="957621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Calibri"/>
                <a:cs typeface="Calibri"/>
              </a:rPr>
              <a:t>Jesus’ Gain in Suffering</a:t>
            </a:r>
            <a:endParaRPr lang="en-US" sz="44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567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44</TotalTime>
  <Words>506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Jesus’ Suffering</vt:lpstr>
      <vt:lpstr>Jesus’ Suffering</vt:lpstr>
      <vt:lpstr>Jesus’ Suffering</vt:lpstr>
      <vt:lpstr>Jesus’ Suffering</vt:lpstr>
      <vt:lpstr>Jesus’ Suffering</vt:lpstr>
      <vt:lpstr>Jesus’ Suffering</vt:lpstr>
      <vt:lpstr>Jesus’ Suffering</vt:lpstr>
      <vt:lpstr>Jesus’ Gain in Suffering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Strengthened by Jesus’ Suffering</dc:title>
  <dc:creator>Erik Borlaug</dc:creator>
  <cp:lastModifiedBy>Erik Borlaug</cp:lastModifiedBy>
  <cp:revision>28</cp:revision>
  <dcterms:created xsi:type="dcterms:W3CDTF">2016-09-07T21:58:33Z</dcterms:created>
  <dcterms:modified xsi:type="dcterms:W3CDTF">2017-11-19T00:13:59Z</dcterms:modified>
</cp:coreProperties>
</file>