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0CF7B4-2F28-44DB-8A16-7D717645373B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2/4/2017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C0E220-9BD9-4F94-A761-71CCABDEB3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637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CF7B4-2F28-44DB-8A16-7D717645373B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E220-9BD9-4F94-A761-71CCABDE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3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93649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5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a Bamba LET" pitchFamily="2" charset="0"/>
                <a:ea typeface="Times New Roman" pitchFamily="18" charset="0"/>
                <a:cs typeface="Times New Roman" pitchFamily="18" charset="0"/>
              </a:rPr>
              <a:t>“Without Love – I Am Nothing”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80946" y="2594587"/>
            <a:ext cx="7382107" cy="3785652"/>
          </a:xfrm>
          <a:prstGeom prst="rect">
            <a:avLst/>
          </a:prstGeom>
          <a:solidFill>
            <a:srgbClr val="C0151B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 Bamba LET" pitchFamily="2" charset="0"/>
                <a:ea typeface="Calibri" pitchFamily="34" charset="0"/>
                <a:cs typeface="Times New Roman" pitchFamily="18" charset="0"/>
              </a:rPr>
              <a:t>January		Love is Excellent and Greater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 Bamba LET" pitchFamily="2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 Bamba LET" pitchFamily="2" charset="0"/>
                <a:ea typeface="Calibri" pitchFamily="34" charset="0"/>
                <a:cs typeface="Times New Roman" pitchFamily="18" charset="0"/>
              </a:rPr>
              <a:t>February		Without Love I Am Nothing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 Bamba LET" pitchFamily="2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 Bamba LET" pitchFamily="2" charset="0"/>
                <a:ea typeface="Calibri" pitchFamily="34" charset="0"/>
                <a:cs typeface="Times New Roman" pitchFamily="18" charset="0"/>
              </a:rPr>
              <a:t>March		Love is Patient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 Bamba LET" pitchFamily="2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 Bamba LET" pitchFamily="2" charset="0"/>
                <a:ea typeface="Calibri" pitchFamily="34" charset="0"/>
                <a:cs typeface="Times New Roman" pitchFamily="18" charset="0"/>
              </a:rPr>
              <a:t>April		Love is Kind and Not Jealous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 Bamba LET" pitchFamily="2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 Bamba LET" pitchFamily="2" charset="0"/>
                <a:ea typeface="Calibri" pitchFamily="34" charset="0"/>
                <a:cs typeface="Times New Roman" pitchFamily="18" charset="0"/>
              </a:rPr>
              <a:t>May		Love is Not Boastful or Arrogant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 Bamba LET" pitchFamily="2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 Bamba LET" pitchFamily="2" charset="0"/>
                <a:ea typeface="Calibri" pitchFamily="34" charset="0"/>
                <a:cs typeface="Times New Roman" pitchFamily="18" charset="0"/>
              </a:rPr>
              <a:t>June		Love Does Not Act Unbecomingly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 Bamba LET" pitchFamily="2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 Bamba LET" pitchFamily="2" charset="0"/>
                <a:ea typeface="Calibri" pitchFamily="34" charset="0"/>
                <a:cs typeface="Times New Roman" pitchFamily="18" charset="0"/>
              </a:rPr>
              <a:t>July		Love is Not Self-seeking or Provoked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 Bamba LET" pitchFamily="2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 Bamba LET" pitchFamily="2" charset="0"/>
                <a:ea typeface="Calibri" pitchFamily="34" charset="0"/>
                <a:cs typeface="Times New Roman" pitchFamily="18" charset="0"/>
              </a:rPr>
              <a:t>August		Love Does Not Take Into Account a Wrong Suffered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 Bamba LET" pitchFamily="2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 Bamba LET" pitchFamily="2" charset="0"/>
                <a:ea typeface="Calibri" pitchFamily="34" charset="0"/>
                <a:cs typeface="Times New Roman" pitchFamily="18" charset="0"/>
              </a:rPr>
              <a:t>September	Love Rejoices With The Truth Not Unrighteousness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 Bamba LET" pitchFamily="2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 Bamba LET" pitchFamily="2" charset="0"/>
                <a:ea typeface="Calibri" pitchFamily="34" charset="0"/>
                <a:cs typeface="Times New Roman" pitchFamily="18" charset="0"/>
              </a:rPr>
              <a:t>October		Love Bears and Believes All Things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 Bamba LET" pitchFamily="2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 Bamba LET" pitchFamily="2" charset="0"/>
                <a:ea typeface="Calibri" pitchFamily="34" charset="0"/>
                <a:cs typeface="Times New Roman" pitchFamily="18" charset="0"/>
              </a:rPr>
              <a:t>November	Love Hopes and Endures All Things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 Bamba LET" pitchFamily="2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 Bamba LET" pitchFamily="2" charset="0"/>
                <a:ea typeface="Calibri" pitchFamily="34" charset="0"/>
                <a:cs typeface="Times New Roman" pitchFamily="18" charset="0"/>
              </a:rPr>
              <a:t>December	Love Never Fails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 Bamba LET" pitchFamily="2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24518" y="1397620"/>
            <a:ext cx="12833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</a:effectLst>
                <a:uLnTx/>
                <a:uFillTx/>
                <a:latin typeface="La Bamba LET" pitchFamily="2" charset="0"/>
                <a:ea typeface="Times New Roman" pitchFamily="18" charset="0"/>
                <a:cs typeface="+mn-cs"/>
              </a:rPr>
              <a:t> 1 Corinthians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</a:effectLst>
                <a:uLnTx/>
                <a:uFillTx/>
                <a:latin typeface="La Bamba LET" pitchFamily="2" charset="0"/>
                <a:ea typeface="Times New Roman" pitchFamily="18" charset="0"/>
                <a:cs typeface="+mn-cs"/>
              </a:rPr>
              <a:t>13: 1-13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06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43199" y="5963068"/>
            <a:ext cx="33738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5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a Bamba LET" pitchFamily="2" charset="0"/>
                <a:ea typeface="Times New Roman" pitchFamily="18" charset="0"/>
                <a:cs typeface="Times New Roman" pitchFamily="18" charset="0"/>
              </a:rPr>
              <a:t>“Without Love – I Am Nothing”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26069" y="6332400"/>
            <a:ext cx="1870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</a:effectLst>
                <a:uLnTx/>
                <a:uFillTx/>
                <a:latin typeface="La Bamba LET" pitchFamily="2" charset="0"/>
                <a:ea typeface="Times New Roman" pitchFamily="18" charset="0"/>
                <a:cs typeface="+mn-cs"/>
              </a:rPr>
              <a:t> 1 Corinthians 13: 1-13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4089" y="840676"/>
            <a:ext cx="977463" cy="923330"/>
          </a:xfrm>
          <a:prstGeom prst="rect">
            <a:avLst/>
          </a:prstGeom>
          <a:solidFill>
            <a:srgbClr val="C70D11"/>
          </a:solidFill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55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La Bamba LET" pitchFamily="2" charset="0"/>
                <a:ea typeface="Times New Roman" pitchFamily="18" charset="0"/>
                <a:cs typeface="Times New Roman" pitchFamily="18" charset="0"/>
              </a:rPr>
              <a:t>13:1</a:t>
            </a:r>
          </a:p>
          <a:p>
            <a:pPr marL="0" marR="0" lvl="0" indent="2555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a Bamba LET" pitchFamily="2" charset="0"/>
                <a:ea typeface="Times New Roman" pitchFamily="18" charset="0"/>
                <a:cs typeface="Times New Roman" pitchFamily="18" charset="0"/>
              </a:rPr>
              <a:t>13:2</a:t>
            </a:r>
          </a:p>
          <a:p>
            <a:pPr marL="0" marR="0" lvl="0" indent="2555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La Bamba LET" pitchFamily="2" charset="0"/>
                <a:ea typeface="Times New Roman" pitchFamily="18" charset="0"/>
                <a:cs typeface="Times New Roman" pitchFamily="18" charset="0"/>
              </a:rPr>
              <a:t>13:3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01600">
                  <a:srgbClr val="C0151B">
                    <a:alpha val="60000"/>
                  </a:srgb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a Bamba LET" pitchFamily="2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170" y="141484"/>
            <a:ext cx="425629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 Bamba LET" pitchFamily="2" charset="0"/>
              </a:rPr>
              <a:t>“If I speak…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latin typeface="La Bamba LET" pitchFamily="2" charset="0"/>
              </a:rPr>
              <a:t>		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 Bamba LET" pitchFamily="2" charset="0"/>
              </a:rPr>
              <a:t>have…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latin typeface="La Bamba LET" pitchFamily="2" charset="0"/>
              </a:rPr>
              <a:t>		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 Bamba LET" pitchFamily="2" charset="0"/>
              </a:rPr>
              <a:t>give…”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latin typeface="La Bamba LET" pitchFamily="2" charset="0"/>
              </a:rPr>
              <a:t>	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>
              <a:latin typeface="La Bamba LET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>
              <a:latin typeface="La Bamba LET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>
              <a:latin typeface="La Bamba LET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>
              <a:latin typeface="La Bamba LET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u="sng" dirty="0">
              <a:latin typeface="La Bamba LET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u="sng" dirty="0">
                <a:latin typeface="La Bamba LET" pitchFamily="2" charset="0"/>
              </a:rPr>
              <a:t>“BUT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 Bamba LET" pitchFamily="2" charset="0"/>
              </a:rPr>
              <a:t>do not have love…”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343" y="2568571"/>
            <a:ext cx="16113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 Bamba LET" pitchFamily="2" charset="0"/>
              </a:rPr>
              <a:t>“I am…”</a:t>
            </a:r>
            <a:endParaRPr lang="en-US" sz="3200" b="1" u="sng" dirty="0">
              <a:latin typeface="La Bamba LET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94647" y="229249"/>
            <a:ext cx="671736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 Bamba LET" pitchFamily="2" charset="0"/>
              </a:rPr>
              <a:t>Human or Angelic Languages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La Bamba LET" pitchFamily="2" charset="0"/>
              </a:rPr>
              <a:t>All Understanding, Knowledge,</a:t>
            </a:r>
            <a:r>
              <a:rPr lang="en-US" sz="1200" b="1" dirty="0">
                <a:solidFill>
                  <a:prstClr val="black"/>
                </a:solidFill>
                <a:latin typeface="La Bamba LET" pitchFamily="2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La Bamba LET" pitchFamily="2" charset="0"/>
              </a:rPr>
              <a:t>&amp;</a:t>
            </a:r>
            <a:r>
              <a:rPr lang="en-US" sz="1400" b="1" dirty="0">
                <a:solidFill>
                  <a:prstClr val="black"/>
                </a:solidFill>
                <a:latin typeface="La Bamba LET" pitchFamily="2" charset="0"/>
              </a:rPr>
              <a:t> </a:t>
            </a:r>
            <a:r>
              <a:rPr lang="en-US" sz="3200" b="1" dirty="0">
                <a:solidFill>
                  <a:prstClr val="black"/>
                </a:solidFill>
                <a:latin typeface="La Bamba LET" pitchFamily="2" charset="0"/>
              </a:rPr>
              <a:t>Faith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La Bamba LET" pitchFamily="2" charset="0"/>
              </a:rPr>
              <a:t>Goods </a:t>
            </a:r>
            <a:r>
              <a:rPr lang="en-US" sz="2400" b="1" dirty="0">
                <a:solidFill>
                  <a:prstClr val="black"/>
                </a:solidFill>
                <a:latin typeface="La Bamba LET" pitchFamily="2" charset="0"/>
              </a:rPr>
              <a:t>to the </a:t>
            </a:r>
            <a:r>
              <a:rPr lang="en-US" sz="3200" b="1" dirty="0">
                <a:solidFill>
                  <a:prstClr val="black"/>
                </a:solidFill>
                <a:latin typeface="La Bamba LET" pitchFamily="2" charset="0"/>
              </a:rPr>
              <a:t>Poor </a:t>
            </a:r>
            <a:r>
              <a:rPr lang="en-US" sz="2000" b="1" dirty="0">
                <a:solidFill>
                  <a:prstClr val="black"/>
                </a:solidFill>
                <a:latin typeface="La Bamba LET" pitchFamily="2" charset="0"/>
              </a:rPr>
              <a:t>&amp;</a:t>
            </a:r>
            <a:r>
              <a:rPr lang="en-US" sz="3200" b="1" dirty="0">
                <a:solidFill>
                  <a:prstClr val="black"/>
                </a:solidFill>
                <a:latin typeface="La Bamba LET" pitchFamily="2" charset="0"/>
              </a:rPr>
              <a:t> Body </a:t>
            </a:r>
            <a:r>
              <a:rPr lang="en-US" sz="2400" b="1" dirty="0">
                <a:solidFill>
                  <a:prstClr val="black"/>
                </a:solidFill>
                <a:latin typeface="La Bamba LET" pitchFamily="2" charset="0"/>
              </a:rPr>
              <a:t>to</a:t>
            </a:r>
            <a:r>
              <a:rPr lang="en-US" sz="3200" b="1" dirty="0">
                <a:solidFill>
                  <a:prstClr val="black"/>
                </a:solidFill>
                <a:latin typeface="La Bamba LET" pitchFamily="2" charset="0"/>
              </a:rPr>
              <a:t> Martyrdom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>
              <a:solidFill>
                <a:prstClr val="black"/>
              </a:solidFill>
              <a:latin typeface="La Bamba LET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>
              <a:solidFill>
                <a:prstClr val="black"/>
              </a:solidFill>
              <a:latin typeface="La Bamba LET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94425" y="2568570"/>
            <a:ext cx="62724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 Bamba LET" pitchFamily="2" charset="0"/>
              </a:rPr>
              <a:t>An Amazing &amp;</a:t>
            </a:r>
            <a:r>
              <a:rPr kumimoji="0" lang="en-US" sz="3200" b="1" i="0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 Bamba LET" pitchFamily="2" charset="0"/>
              </a:rPr>
              <a:t> Gifted Communicator?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La Bamba LET" pitchFamily="2" charset="0"/>
              </a:rPr>
              <a:t>A Perfectly Wise Counselor &amp; Teacher?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La Bamba LET" pitchFamily="2" charset="0"/>
              </a:rPr>
              <a:t>A Benevolent Hero &amp; Inspiration?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96910" y="4395333"/>
            <a:ext cx="35109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 Bamba LET" pitchFamily="2" charset="0"/>
              </a:rPr>
              <a:t>I am Noise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La Bamba LET" pitchFamily="2" charset="0"/>
              </a:rPr>
              <a:t>I am Nothing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La Bamba LET" pitchFamily="2" charset="0"/>
              </a:rPr>
              <a:t>I Gain Nothing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>
              <a:solidFill>
                <a:prstClr val="black"/>
              </a:solidFill>
              <a:latin typeface="La Bamba LET" pitchFamily="2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>
              <a:solidFill>
                <a:prstClr val="black"/>
              </a:solidFill>
              <a:latin typeface="La Bamba LE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68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88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La Bamba LET</vt:lpstr>
      <vt:lpstr>Times New Roman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acantrell</dc:creator>
  <cp:lastModifiedBy>acantrell</cp:lastModifiedBy>
  <cp:revision>6</cp:revision>
  <dcterms:created xsi:type="dcterms:W3CDTF">2017-02-04T17:29:16Z</dcterms:created>
  <dcterms:modified xsi:type="dcterms:W3CDTF">2017-02-04T18:21:27Z</dcterms:modified>
</cp:coreProperties>
</file>