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FE7-9A23-4297-A92A-8C8C2DD688D1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EA56-DC85-46A5-AB0B-9B23B12CC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85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FE7-9A23-4297-A92A-8C8C2DD688D1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EA56-DC85-46A5-AB0B-9B23B12CC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2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FE7-9A23-4297-A92A-8C8C2DD688D1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EA56-DC85-46A5-AB0B-9B23B12CC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6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FE7-9A23-4297-A92A-8C8C2DD688D1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EA56-DC85-46A5-AB0B-9B23B12CC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7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FE7-9A23-4297-A92A-8C8C2DD688D1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EA56-DC85-46A5-AB0B-9B23B12CC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1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FE7-9A23-4297-A92A-8C8C2DD688D1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EA56-DC85-46A5-AB0B-9B23B12CC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27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FE7-9A23-4297-A92A-8C8C2DD688D1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EA56-DC85-46A5-AB0B-9B23B12CC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1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FE7-9A23-4297-A92A-8C8C2DD688D1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EA56-DC85-46A5-AB0B-9B23B12CC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7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FE7-9A23-4297-A92A-8C8C2DD688D1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EA56-DC85-46A5-AB0B-9B23B12CC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53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FE7-9A23-4297-A92A-8C8C2DD688D1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EA56-DC85-46A5-AB0B-9B23B12CC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5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8FE7-9A23-4297-A92A-8C8C2DD688D1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EA56-DC85-46A5-AB0B-9B23B12CC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2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8FE7-9A23-4297-A92A-8C8C2DD688D1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5EA56-DC85-46A5-AB0B-9B23B12CC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9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5004" y="2069453"/>
            <a:ext cx="86605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Brighten</a:t>
            </a:r>
          </a:p>
          <a:p>
            <a:r>
              <a:rPr lang="en-US" sz="3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 </a:t>
            </a:r>
          </a:p>
          <a:p>
            <a:r>
              <a:rPr lang="en-US" sz="7200" cap="small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						</a:t>
            </a:r>
            <a:r>
              <a:rPr lang="en-US" sz="7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the corner</a:t>
            </a:r>
          </a:p>
          <a:p>
            <a:endParaRPr lang="en-US" sz="36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Bell MT" panose="02020503060305020303" pitchFamily="18" charset="0"/>
            </a:endParaRPr>
          </a:p>
          <a:p>
            <a:r>
              <a:rPr lang="en-US" sz="6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where you are</a:t>
            </a:r>
          </a:p>
        </p:txBody>
      </p:sp>
    </p:spTree>
    <p:extLst>
      <p:ext uri="{BB962C8B-B14F-4D97-AF65-F5344CB8AC3E}">
        <p14:creationId xmlns:p14="http://schemas.microsoft.com/office/powerpoint/2010/main" val="3312938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9186" y="5349895"/>
            <a:ext cx="321616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Brighten </a:t>
            </a:r>
          </a:p>
          <a:p>
            <a:r>
              <a:rPr lang="en-US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	the corner</a:t>
            </a:r>
          </a:p>
          <a:p>
            <a:r>
              <a:rPr lang="en-US" sz="2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where you are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455" y="10518"/>
            <a:ext cx="1911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latin typeface="Bell MT" panose="02020503060305020303" pitchFamily="18" charset="0"/>
              </a:rPr>
              <a:t>Ida Lewis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2455" y="3294480"/>
            <a:ext cx="2090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latin typeface="Bell MT" panose="02020503060305020303" pitchFamily="18" charset="0"/>
              </a:rPr>
              <a:t>Ina Ogdon</a:t>
            </a:r>
          </a:p>
        </p:txBody>
      </p:sp>
      <p:pic>
        <p:nvPicPr>
          <p:cNvPr id="1026" name="Picture 2" descr="Image result for ida lew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319" y="272204"/>
            <a:ext cx="4668713" cy="278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da lew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5" y="654387"/>
            <a:ext cx="20955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ida lew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95" y="3276072"/>
            <a:ext cx="4072759" cy="305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portrai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4" y="3921145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63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9186" y="5349895"/>
            <a:ext cx="321616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Brighten </a:t>
            </a:r>
          </a:p>
          <a:p>
            <a:r>
              <a:rPr lang="en-US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	the corner</a:t>
            </a:r>
          </a:p>
          <a:p>
            <a:r>
              <a:rPr lang="en-US" sz="2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where you are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3269" y="136636"/>
            <a:ext cx="852389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Bell MT" panose="02020503060305020303" pitchFamily="18" charset="0"/>
              </a:rPr>
              <a:t>Do not wait until some deed of greatness you may do,</a:t>
            </a:r>
            <a:br>
              <a:rPr lang="en-US" sz="2200" b="1" dirty="0">
                <a:latin typeface="Bell MT" panose="02020503060305020303" pitchFamily="18" charset="0"/>
              </a:rPr>
            </a:br>
            <a:r>
              <a:rPr lang="en-US" sz="2200" b="1" dirty="0">
                <a:latin typeface="Bell MT" panose="02020503060305020303" pitchFamily="18" charset="0"/>
              </a:rPr>
              <a:t>Do not wait to shed your light afar;</a:t>
            </a:r>
            <a:br>
              <a:rPr lang="en-US" sz="2200" b="1" dirty="0">
                <a:latin typeface="Bell MT" panose="02020503060305020303" pitchFamily="18" charset="0"/>
              </a:rPr>
            </a:br>
            <a:r>
              <a:rPr lang="en-US" sz="2200" b="1" dirty="0">
                <a:latin typeface="Bell MT" panose="02020503060305020303" pitchFamily="18" charset="0"/>
              </a:rPr>
              <a:t>To the many duties ever near you now be true,</a:t>
            </a:r>
            <a:br>
              <a:rPr lang="en-US" sz="2200" b="1" dirty="0">
                <a:latin typeface="Bell MT" panose="02020503060305020303" pitchFamily="18" charset="0"/>
              </a:rPr>
            </a:br>
            <a:r>
              <a:rPr lang="en-US" sz="2200" b="1" dirty="0">
                <a:latin typeface="Bell MT" panose="02020503060305020303" pitchFamily="18" charset="0"/>
              </a:rPr>
              <a:t>Brighten the corner where you are.</a:t>
            </a:r>
          </a:p>
          <a:p>
            <a:endParaRPr lang="en-US" sz="2200" b="1" dirty="0">
              <a:latin typeface="Bell MT" panose="02020503060305020303" pitchFamily="18" charset="0"/>
            </a:endParaRPr>
          </a:p>
          <a:p>
            <a:r>
              <a:rPr lang="en-US" sz="2200" b="1" dirty="0">
                <a:latin typeface="Bell MT" panose="02020503060305020303" pitchFamily="18" charset="0"/>
              </a:rPr>
              <a:t>Just above are clouded skies that you may help to clear,</a:t>
            </a:r>
            <a:br>
              <a:rPr lang="en-US" sz="2200" b="1" dirty="0">
                <a:latin typeface="Bell MT" panose="02020503060305020303" pitchFamily="18" charset="0"/>
              </a:rPr>
            </a:br>
            <a:r>
              <a:rPr lang="en-US" sz="2200" b="1" dirty="0">
                <a:latin typeface="Bell MT" panose="02020503060305020303" pitchFamily="18" charset="0"/>
              </a:rPr>
              <a:t>Let not narrow self your way debar;</a:t>
            </a:r>
            <a:br>
              <a:rPr lang="en-US" sz="2200" b="1" dirty="0">
                <a:latin typeface="Bell MT" panose="02020503060305020303" pitchFamily="18" charset="0"/>
              </a:rPr>
            </a:br>
            <a:r>
              <a:rPr lang="en-US" sz="2200" b="1" dirty="0">
                <a:latin typeface="Bell MT" panose="02020503060305020303" pitchFamily="18" charset="0"/>
              </a:rPr>
              <a:t>Though into one heart alone may fall your song of cheer,</a:t>
            </a:r>
            <a:br>
              <a:rPr lang="en-US" sz="2200" b="1" dirty="0">
                <a:latin typeface="Bell MT" panose="02020503060305020303" pitchFamily="18" charset="0"/>
              </a:rPr>
            </a:br>
            <a:r>
              <a:rPr lang="en-US" sz="2200" b="1" dirty="0">
                <a:latin typeface="Bell MT" panose="02020503060305020303" pitchFamily="18" charset="0"/>
              </a:rPr>
              <a:t>Brighten the corner where you are.</a:t>
            </a:r>
          </a:p>
          <a:p>
            <a:endParaRPr lang="en-US" sz="2200" b="1" dirty="0">
              <a:latin typeface="Bell MT" panose="02020503060305020303" pitchFamily="18" charset="0"/>
            </a:endParaRPr>
          </a:p>
          <a:p>
            <a:r>
              <a:rPr lang="en-US" sz="2200" b="1" dirty="0">
                <a:latin typeface="Bell MT" panose="02020503060305020303" pitchFamily="18" charset="0"/>
              </a:rPr>
              <a:t>Here for all your talent you may surely find a need,</a:t>
            </a:r>
            <a:br>
              <a:rPr lang="en-US" sz="2200" b="1" dirty="0">
                <a:latin typeface="Bell MT" panose="02020503060305020303" pitchFamily="18" charset="0"/>
              </a:rPr>
            </a:br>
            <a:r>
              <a:rPr lang="en-US" sz="2200" b="1" dirty="0">
                <a:latin typeface="Bell MT" panose="02020503060305020303" pitchFamily="18" charset="0"/>
              </a:rPr>
              <a:t>Here reflect the bright and Morning Star;</a:t>
            </a:r>
            <a:br>
              <a:rPr lang="en-US" sz="2200" b="1" dirty="0">
                <a:latin typeface="Bell MT" panose="02020503060305020303" pitchFamily="18" charset="0"/>
              </a:rPr>
            </a:br>
            <a:r>
              <a:rPr lang="en-US" sz="2200" b="1" dirty="0">
                <a:latin typeface="Bell MT" panose="02020503060305020303" pitchFamily="18" charset="0"/>
              </a:rPr>
              <a:t>Even from your humble hand the Bread of Life may feed,</a:t>
            </a:r>
            <a:br>
              <a:rPr lang="en-US" sz="2200" b="1" dirty="0">
                <a:latin typeface="Bell MT" panose="02020503060305020303" pitchFamily="18" charset="0"/>
              </a:rPr>
            </a:br>
            <a:r>
              <a:rPr lang="en-US" sz="2200" b="1" dirty="0">
                <a:latin typeface="Bell MT" panose="02020503060305020303" pitchFamily="18" charset="0"/>
              </a:rPr>
              <a:t>Brighten the corner where you are.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405352" y="5147937"/>
            <a:ext cx="5307725" cy="132343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1"/>
            <a:r>
              <a:rPr lang="en-US" sz="1600" i="1" dirty="0">
                <a:solidFill>
                  <a:schemeClr val="bg1"/>
                </a:solidFill>
                <a:latin typeface="Bell MT" panose="02020503060305020303" pitchFamily="18" charset="0"/>
              </a:rPr>
              <a:t>Refrain:</a:t>
            </a:r>
            <a:br>
              <a:rPr lang="en-US" sz="1600" dirty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en-US" sz="1600" dirty="0">
                <a:solidFill>
                  <a:schemeClr val="bg1"/>
                </a:solidFill>
                <a:latin typeface="Bell MT" panose="02020503060305020303" pitchFamily="18" charset="0"/>
              </a:rPr>
              <a:t>Brighten the corner where you are!</a:t>
            </a:r>
            <a:br>
              <a:rPr lang="en-US" sz="1600" dirty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en-US" sz="1600" dirty="0">
                <a:solidFill>
                  <a:schemeClr val="bg1"/>
                </a:solidFill>
                <a:latin typeface="Bell MT" panose="02020503060305020303" pitchFamily="18" charset="0"/>
              </a:rPr>
              <a:t>Brighten the corner where you are!</a:t>
            </a:r>
            <a:br>
              <a:rPr lang="en-US" sz="1600" dirty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en-US" sz="1600" dirty="0">
                <a:solidFill>
                  <a:schemeClr val="bg1"/>
                </a:solidFill>
                <a:latin typeface="Bell MT" panose="02020503060305020303" pitchFamily="18" charset="0"/>
              </a:rPr>
              <a:t>Someone far from harbor you may guide across the bar;</a:t>
            </a:r>
            <a:br>
              <a:rPr lang="en-US" sz="1600" dirty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en-US" sz="1600" dirty="0">
                <a:solidFill>
                  <a:schemeClr val="bg1"/>
                </a:solidFill>
                <a:latin typeface="Bell MT" panose="02020503060305020303" pitchFamily="18" charset="0"/>
              </a:rPr>
              <a:t>Brighten the corner where you are!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00193" y="782505"/>
            <a:ext cx="2090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Ina Ogdon</a:t>
            </a:r>
          </a:p>
        </p:txBody>
      </p:sp>
    </p:spTree>
    <p:extLst>
      <p:ext uri="{BB962C8B-B14F-4D97-AF65-F5344CB8AC3E}">
        <p14:creationId xmlns:p14="http://schemas.microsoft.com/office/powerpoint/2010/main" val="190634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9186" y="5349895"/>
            <a:ext cx="321616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Brighten </a:t>
            </a:r>
          </a:p>
          <a:p>
            <a:r>
              <a:rPr lang="en-US" sz="36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	the corner</a:t>
            </a:r>
          </a:p>
          <a:p>
            <a:r>
              <a:rPr lang="en-US" sz="28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where you are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3122" y="6140217"/>
            <a:ext cx="4285147" cy="58477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2 Corinthians 10:12-17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540767"/>
            <a:ext cx="816704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latin typeface="Bell MT" panose="02020503060305020303" pitchFamily="18" charset="0"/>
              </a:rPr>
              <a:t>Everyone Has A Sphere of Influence</a:t>
            </a:r>
          </a:p>
          <a:p>
            <a:pPr marL="514350" indent="-514350">
              <a:buFont typeface="+mj-lt"/>
              <a:buAutoNum type="arabicPeriod"/>
            </a:pPr>
            <a:endParaRPr lang="en-US" sz="3200" b="1" dirty="0">
              <a:latin typeface="Bell MT" panose="020205030603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latin typeface="Bell MT" panose="02020503060305020303" pitchFamily="18" charset="0"/>
              </a:rPr>
              <a:t>Beware to Compare </a:t>
            </a:r>
          </a:p>
          <a:p>
            <a:pPr marL="514350" indent="-514350">
              <a:buFont typeface="+mj-lt"/>
              <a:buAutoNum type="arabicPeriod"/>
            </a:pPr>
            <a:endParaRPr lang="en-US" sz="3200" b="1" dirty="0">
              <a:latin typeface="Bell MT" panose="020205030603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latin typeface="Bell MT" panose="02020503060305020303" pitchFamily="18" charset="0"/>
              </a:rPr>
              <a:t>Be Content While Striving For More</a:t>
            </a:r>
          </a:p>
          <a:p>
            <a:pPr marL="514350" indent="-514350">
              <a:buFont typeface="+mj-lt"/>
              <a:buAutoNum type="arabicPeriod"/>
            </a:pPr>
            <a:endParaRPr lang="en-US" sz="3200" b="1" dirty="0">
              <a:latin typeface="Bell MT" panose="020205030603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latin typeface="Bell MT" panose="02020503060305020303" pitchFamily="18" charset="0"/>
              </a:rPr>
              <a:t>“He Who Boasts is to Boast In The Lord”</a:t>
            </a:r>
          </a:p>
        </p:txBody>
      </p:sp>
    </p:spTree>
    <p:extLst>
      <p:ext uri="{BB962C8B-B14F-4D97-AF65-F5344CB8AC3E}">
        <p14:creationId xmlns:p14="http://schemas.microsoft.com/office/powerpoint/2010/main" val="386868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</TotalTime>
  <Words>54</Words>
  <Application>Microsoft Office PowerPoint</Application>
  <PresentationFormat>On-screen Show (4:3)</PresentationFormat>
  <Paragraphs>31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Bell 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acantrell</dc:creator>
  <cp:lastModifiedBy>acantrell</cp:lastModifiedBy>
  <cp:revision>11</cp:revision>
  <dcterms:created xsi:type="dcterms:W3CDTF">2017-02-26T01:29:26Z</dcterms:created>
  <dcterms:modified xsi:type="dcterms:W3CDTF">2017-02-26T13:58:12Z</dcterms:modified>
</cp:coreProperties>
</file>