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slideLayouts/slideLayout13.xml" ContentType="application/vnd.openxmlformats-officedocument.presentationml.slideLayout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6" r:id="rId3"/>
  </p:sldMasterIdLst>
  <p:sldIdLst>
    <p:sldId id="256" r:id="rId4"/>
    <p:sldId id="258" r:id="rId5"/>
    <p:sldId id="259" r:id="rId6"/>
    <p:sldId id="260" r:id="rId7"/>
    <p:sldId id="261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A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32" d="100"/>
          <a:sy n="132" d="100"/>
        </p:scale>
        <p:origin x="1050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heme" Target="theme/theme1.xml"/><Relationship Id="rId5" Type="http://schemas.openxmlformats.org/officeDocument/2006/relationships/slide" Target="slides/slide2.xml"/><Relationship Id="rId10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24677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5618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72052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4BC8DA-0CE6-4555-92B8-65EFB2B373DC}" type="datetimeFigureOut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6/5/2016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49CAD3-8739-41C5-823C-125C1A75774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338039422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14BC8DA-0CE6-4555-92B8-65EFB2B373DC}" type="datetimeFigureOut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6/5/2016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2E49CAD3-8739-41C5-823C-125C1A757746}" type="slidenum">
              <a:rPr kumimoji="0" lang="en-US" sz="1800" b="0" i="0" u="none" strike="noStrike" kern="0" cap="none" spc="0" normalizeH="0" baseline="0" noProof="0" smtClean="0">
                <a:ln>
                  <a:noFill/>
                </a:ln>
                <a:solidFill>
                  <a:sysClr val="windowText" lastClr="000000"/>
                </a:solidFill>
                <a:effectLst/>
                <a:uLnTx/>
                <a:uFillTx/>
              </a:rPr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kumimoji="0" lang="en-US" sz="1800" b="0" i="0" u="none" strike="noStrike" kern="0" cap="none" spc="0" normalizeH="0" baseline="0" noProof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</a:endParaRPr>
          </a:p>
        </p:txBody>
      </p:sp>
    </p:spTree>
    <p:extLst>
      <p:ext uri="{BB962C8B-B14F-4D97-AF65-F5344CB8AC3E}">
        <p14:creationId xmlns:p14="http://schemas.microsoft.com/office/powerpoint/2010/main" val="1404970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92474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81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7163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4980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9030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60768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66982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02952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BC49E-753C-4B9F-A93A-F539C3494E46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B7E33A-D204-4652-932E-F05BE9B9B6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94608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C8DA-0CE6-4555-92B8-65EFB2B373DC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17922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BC8DA-0CE6-4555-92B8-65EFB2B373DC}" type="datetimeFigureOut">
              <a:rPr lang="en-US" smtClean="0"/>
              <a:t>6/5/2016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9CAD3-8739-41C5-823C-125C1A75774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02417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2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0" y="0"/>
            <a:ext cx="91440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80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</a:p>
        </p:txBody>
      </p:sp>
      <p:sp>
        <p:nvSpPr>
          <p:cNvPr id="6" name="TextBox 5"/>
          <p:cNvSpPr txBox="1"/>
          <p:nvPr/>
        </p:nvSpPr>
        <p:spPr>
          <a:xfrm rot="21290765">
            <a:off x="-63792" y="1821712"/>
            <a:ext cx="355575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310101">
            <a:off x="6177971" y="2407566"/>
            <a:ext cx="302855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02018" y="3072348"/>
            <a:ext cx="7219507" cy="378565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January – 	The “Seed”: Why Wisdom Matters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February – 	Who Is Wise? Let Him Show!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March – 	Do Not Be Arrogant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April – 	Earthly, Sensual, Demonic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May – 		Pure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June – 	Peaceable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July – 		Gentle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August – 	Reasonable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September – 	Full</a:t>
            </a:r>
            <a:r>
              <a:rPr kumimoji="0" lang="en-US" sz="2000" b="0" i="0" u="none" strike="noStrike" kern="0" cap="none" spc="0" normalizeH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of Mercy and Good Fruits</a:t>
            </a:r>
            <a:endParaRPr kumimoji="0" lang="en-US" sz="2000" b="0" i="0" u="none" strike="noStrike" kern="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October – 	Unwavering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November – 	Without Hypocrisy</a:t>
            </a:r>
          </a:p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December – 	The Wisdom From Above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10601" y="2048909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</p:spTree>
    <p:extLst>
      <p:ext uri="{BB962C8B-B14F-4D97-AF65-F5344CB8AC3E}">
        <p14:creationId xmlns:p14="http://schemas.microsoft.com/office/powerpoint/2010/main" val="98567791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3012389" y="1120972"/>
            <a:ext cx="2923277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Is </a:t>
            </a:r>
            <a:r>
              <a:rPr kumimoji="0" lang="en-US" sz="36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“Peaceable”</a:t>
            </a:r>
          </a:p>
        </p:txBody>
      </p:sp>
      <p:sp>
        <p:nvSpPr>
          <p:cNvPr id="19" name="TextBox 15"/>
          <p:cNvSpPr txBox="1"/>
          <p:nvPr/>
        </p:nvSpPr>
        <p:spPr>
          <a:xfrm>
            <a:off x="1531257" y="2371180"/>
            <a:ext cx="7278914" cy="4524315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Romans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1:7 – 		“grace and peace to you”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Corinthians 1:3 – 	“grace to you and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baseline="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Corinthians 1:2 - 	“grace to you</a:t>
            </a: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Galatians 1:3 - 	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Ephesians 1:2 - 	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Philippians 1:2 - 	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Colossians 1:2 - 	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Thessalonians 1:1 - 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Thessalonians 1:2 - 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Timothy 1:2 - 		“grace, mercy,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Timothy 1:2 - 		“grace, mercy,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Titus 1:4 - 		“grace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Philemon 1:3 - 		“grace to you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Peter 1:2 - 		“grace and peace be multiplied to you”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Peter 1:2 - 		“grace and peace be multiplied to you”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John 1:3 - 		“grace, mercy, and peace”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6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3 John 1:14 - 		“peace be with you”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Revelation 1:4 - 		“grace and peace to you”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886" y="1917920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L="457200" marR="0" lvl="0" indent="-45720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 typeface="+mj-lt"/>
              <a:buAutoNum type="arabicPeriod"/>
              <a:tabLst/>
              <a:defRPr/>
            </a:pPr>
            <a:r>
              <a:rPr lang="en-US" sz="2000" b="1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Nearly Every Letter in NT Begins with a Greeting of Peace</a:t>
            </a:r>
            <a:endParaRPr kumimoji="0" lang="en-US" sz="2000" b="1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0922711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886" y="1917920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1.  Nearly Every Letter in NT Begins with a Greeting of Peace</a:t>
            </a:r>
            <a:endParaRPr kumimoji="0" lang="en-US" sz="2000" b="1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886" y="3102206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2.  Peace is an Essential Characteristic of a Genuine Christian</a:t>
            </a:r>
            <a:endParaRPr kumimoji="0" lang="en-US" sz="2000" b="1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-1" y="3512204"/>
            <a:ext cx="8810171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Matthew 5:9          /          Galatians 5:22          /          Hebrews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12:9,14</a:t>
            </a: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137886" y="2371180"/>
            <a:ext cx="9006114" cy="4308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Romans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1:7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Cor. 1:3 / </a:t>
            </a:r>
            <a:r>
              <a:rPr lang="en-US" sz="1100" baseline="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Cor.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Gal. 1:3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Eph.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Philippians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Colossians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Thess. 1:1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Thess.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Timothy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Timothy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Titus 1:4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Philemon 1:3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Peter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Peter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John 1:3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3 John 1:14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Rev. 1:4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012389" y="1120972"/>
            <a:ext cx="2923277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Is </a:t>
            </a:r>
            <a:r>
              <a:rPr kumimoji="0" lang="en-US" sz="36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“Peaceable”</a:t>
            </a:r>
          </a:p>
        </p:txBody>
      </p:sp>
    </p:spTree>
    <p:extLst>
      <p:ext uri="{BB962C8B-B14F-4D97-AF65-F5344CB8AC3E}">
        <p14:creationId xmlns:p14="http://schemas.microsoft.com/office/powerpoint/2010/main" val="36113403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886" y="1917920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1.  Nearly Every Letter in NT Begins with a Greeting of Peace</a:t>
            </a:r>
            <a:endParaRPr kumimoji="0" lang="en-US" sz="2000" b="1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886" y="3102206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2.  Peace is an Essential Characteristic of a Genuine Christian</a:t>
            </a:r>
            <a:endParaRPr kumimoji="0" lang="en-US" sz="2000" b="1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-1" y="3512204"/>
            <a:ext cx="8810171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Matthew 5:9          /          Galatians 5:22          /          Hebrews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12:9,14</a:t>
            </a: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137886" y="2371180"/>
            <a:ext cx="9006114" cy="4308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Romans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1:7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Cor. 1:3 / </a:t>
            </a:r>
            <a:r>
              <a:rPr lang="en-US" sz="1100" baseline="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Cor.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Gal. 1:3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Eph.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Philippians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Colossians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Thess. 1:1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Thess.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Timothy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Timothy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Titus 1:4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Philemon 1:3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Peter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Peter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John 1:3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3 John 1:14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Rev. 1:4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886" y="4212453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b="1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3.  Peace is the Goal and Method of God’s Workers</a:t>
            </a:r>
            <a:endParaRPr kumimoji="0" lang="en-US" sz="2000" b="1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37247" y="4706378"/>
            <a:ext cx="8533439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3:18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Isaiah 2:4 / 9:6-7 / 11:2-9 / 32:15-17</a:t>
            </a: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3012389" y="1120972"/>
            <a:ext cx="2923277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Is </a:t>
            </a:r>
            <a:r>
              <a:rPr kumimoji="0" lang="en-US" sz="36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“Peaceable”</a:t>
            </a:r>
          </a:p>
        </p:txBody>
      </p:sp>
    </p:spTree>
    <p:extLst>
      <p:ext uri="{BB962C8B-B14F-4D97-AF65-F5344CB8AC3E}">
        <p14:creationId xmlns:p14="http://schemas.microsoft.com/office/powerpoint/2010/main" val="298227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 t="-60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-1" y="0"/>
            <a:ext cx="914400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54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Wisdom</a:t>
            </a:r>
            <a:endParaRPr kumimoji="0" lang="en-US" sz="9600" b="0" i="0" u="none" strike="noStrike" kern="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Felix Titling" panose="04060505060202020A04" pitchFamily="82" charset="0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6" name="TextBox 5"/>
          <p:cNvSpPr txBox="1"/>
          <p:nvPr/>
        </p:nvSpPr>
        <p:spPr>
          <a:xfrm rot="21157200">
            <a:off x="-469423" y="927236"/>
            <a:ext cx="34372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From Above</a:t>
            </a:r>
          </a:p>
        </p:txBody>
      </p:sp>
      <p:sp>
        <p:nvSpPr>
          <p:cNvPr id="7" name="TextBox 6"/>
          <p:cNvSpPr txBox="1"/>
          <p:nvPr/>
        </p:nvSpPr>
        <p:spPr>
          <a:xfrm rot="515058">
            <a:off x="6539060" y="1344070"/>
            <a:ext cx="302855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Felix Titling" panose="04060505060202020A04" pitchFamily="82" charset="0"/>
                <a:ea typeface="Meiryo" panose="020B0604030504040204" pitchFamily="34" charset="-128"/>
                <a:cs typeface="Meiryo" panose="020B0604030504040204" pitchFamily="34" charset="-128"/>
              </a:rPr>
              <a:t>Or Below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3931446" y="902592"/>
            <a:ext cx="132279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0" marR="0" lvl="0" indent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3:13-18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137886" y="1917920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1.  Nearly Every Letter in NT Begins with a Greeting of Peace</a:t>
            </a:r>
            <a:endParaRPr kumimoji="0" lang="en-US" sz="2000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137886" y="3102206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2.  Peace is an Essential Characteristic of a Genuine Christian</a:t>
            </a:r>
            <a:endParaRPr kumimoji="0" lang="en-US" sz="2000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1" name="TextBox 15"/>
          <p:cNvSpPr txBox="1"/>
          <p:nvPr/>
        </p:nvSpPr>
        <p:spPr>
          <a:xfrm>
            <a:off x="-1" y="3512204"/>
            <a:ext cx="8810171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Matthew 5:9          /          Galatians 5:22          /          Hebrews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12:9,14</a:t>
            </a: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2" name="TextBox 15"/>
          <p:cNvSpPr txBox="1"/>
          <p:nvPr/>
        </p:nvSpPr>
        <p:spPr>
          <a:xfrm>
            <a:off x="137886" y="2371180"/>
            <a:ext cx="9006114" cy="43088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Romans</a:t>
            </a:r>
            <a:r>
              <a:rPr kumimoji="0" lang="en-US" sz="11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1:7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Cor. 1:3 / </a:t>
            </a:r>
            <a:r>
              <a:rPr lang="en-US" sz="1100" baseline="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Cor.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Gal. 1:3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Eph.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Philippians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Colossians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Thess. 1:1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Thess.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Timothy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Timothy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Titus 1:4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Philemon 1:3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Peter 1:2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Peter 1:2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2 John 1:3 / </a:t>
            </a:r>
            <a:r>
              <a:rPr lang="en-US" sz="1100" dirty="0">
                <a:solidFill>
                  <a:schemeClr val="bg1"/>
                </a:solidFill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3 John 1:14 / </a:t>
            </a:r>
            <a:r>
              <a:rPr kumimoji="0" lang="en-US" sz="11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Rev. 1:4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chemeClr val="bg1"/>
              </a:solidFill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137886" y="4212453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3.  Peace is the Goal and Method of God’s Workers</a:t>
            </a:r>
            <a:endParaRPr kumimoji="0" lang="en-US" sz="2000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4" name="TextBox 15"/>
          <p:cNvSpPr txBox="1"/>
          <p:nvPr/>
        </p:nvSpPr>
        <p:spPr>
          <a:xfrm>
            <a:off x="37247" y="4706378"/>
            <a:ext cx="8533439" cy="338554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James 3:18   /   Isaiah 2:4   /   9:6-7   /   11:2-9   /   32:15-17</a:t>
            </a: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37886" y="5322700"/>
            <a:ext cx="8672285" cy="400110"/>
          </a:xfrm>
          <a:prstGeom prst="rect">
            <a:avLst/>
          </a:prstGeom>
          <a:solidFill>
            <a:srgbClr val="D8AF00"/>
          </a:solidFill>
        </p:spPr>
        <p:txBody>
          <a:bodyPr wrap="square" numCol="1" rtlCol="0">
            <a:spAutoFit/>
          </a:bodyPr>
          <a:lstStyle/>
          <a:p>
            <a:pPr marR="0" lvl="0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000" u="sng" kern="0" dirty="0"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4.  Peace is Realized Through Jesus and His Reign as the Christ</a:t>
            </a:r>
            <a:endParaRPr kumimoji="0" lang="en-US" sz="2000" i="0" u="sng" strike="noStrike" kern="0" spc="0" normalizeH="0" noProof="0" dirty="0">
              <a:ln>
                <a:noFill/>
              </a:ln>
              <a:effectLst/>
              <a:uLnTx/>
              <a:uFillTx/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19" name="TextBox 15"/>
          <p:cNvSpPr txBox="1"/>
          <p:nvPr/>
        </p:nvSpPr>
        <p:spPr>
          <a:xfrm>
            <a:off x="-1" y="5816721"/>
            <a:ext cx="9144001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1 Chronicles 22:9-10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6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Luke 1:79  / 2:14</a:t>
            </a:r>
            <a:r>
              <a:rPr kumimoji="0" lang="en-US" sz="1600" b="0" i="0" u="none" strike="noStrike" kern="1200" cap="none" spc="0" normalizeH="0" noProof="0" dirty="0">
                <a:ln>
                  <a:noFill/>
                </a:ln>
                <a:solidFill>
                  <a:schemeClr val="bg1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  / 2:29  / 7:50  / 8:48  / 10:5-6  / 11:31  / 19:38  / 19:42  / 24:36  </a:t>
            </a:r>
            <a:endParaRPr lang="en-US" sz="1600" dirty="0">
              <a:solidFill>
                <a:schemeClr val="bg1"/>
              </a:solidFill>
              <a:latin typeface="Meiryo" panose="020B0604030504040204" pitchFamily="34" charset="-128"/>
              <a:ea typeface="Meiryo" panose="020B0604030504040204" pitchFamily="34" charset="-128"/>
              <a:cs typeface="Meiryo" panose="020B0604030504040204" pitchFamily="34" charset="-128"/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3012389" y="1120972"/>
            <a:ext cx="2923277" cy="830997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pPr marL="0" marR="0" lvl="0" indent="0" algn="ctr" defTabSz="91440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0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Is </a:t>
            </a:r>
            <a:r>
              <a:rPr kumimoji="0" lang="en-US" sz="3600" b="0" i="0" u="sng" strike="noStrike" kern="0" cap="small" spc="0" normalizeH="0" noProof="0" dirty="0">
                <a:ln>
                  <a:noFill/>
                </a:ln>
                <a:solidFill>
                  <a:srgbClr val="FEE536"/>
                </a:solidFill>
                <a:effectLst/>
                <a:uLnTx/>
                <a:uFillTx/>
                <a:latin typeface="Meiryo" panose="020B0604030504040204" pitchFamily="34" charset="-128"/>
                <a:ea typeface="Meiryo" panose="020B0604030504040204" pitchFamily="34" charset="-128"/>
                <a:cs typeface="Meiryo" panose="020B0604030504040204" pitchFamily="34" charset="-128"/>
              </a:rPr>
              <a:t>“Peaceable”</a:t>
            </a:r>
          </a:p>
        </p:txBody>
      </p:sp>
    </p:spTree>
    <p:extLst>
      <p:ext uri="{BB962C8B-B14F-4D97-AF65-F5344CB8AC3E}">
        <p14:creationId xmlns:p14="http://schemas.microsoft.com/office/powerpoint/2010/main" val="4067594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3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44</TotalTime>
  <Words>452</Words>
  <Application>Microsoft Office PowerPoint</Application>
  <PresentationFormat>On-screen Show (4:3)</PresentationFormat>
  <Paragraphs>77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5</vt:i4>
      </vt:variant>
    </vt:vector>
  </HeadingPairs>
  <TitlesOfParts>
    <vt:vector size="13" baseType="lpstr">
      <vt:lpstr>Arial</vt:lpstr>
      <vt:lpstr>Calibri</vt:lpstr>
      <vt:lpstr>Calibri Light</vt:lpstr>
      <vt:lpstr>Felix Titling</vt:lpstr>
      <vt:lpstr>Meiryo</vt:lpstr>
      <vt:lpstr>Office Theme</vt:lpstr>
      <vt:lpstr>1_Office Theme</vt:lpstr>
      <vt:lpstr>3_Office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acantrell</dc:creator>
  <cp:lastModifiedBy>acantrell</cp:lastModifiedBy>
  <cp:revision>5</cp:revision>
  <dcterms:created xsi:type="dcterms:W3CDTF">2016-06-05T13:11:48Z</dcterms:created>
  <dcterms:modified xsi:type="dcterms:W3CDTF">2016-06-05T13:56:12Z</dcterms:modified>
</cp:coreProperties>
</file>