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BDA38-5E0C-4233-9B95-BE714FB2AA13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C9E804-DD76-4239-AE1A-CC289127D4E8}">
      <dgm:prSet phldrT="[Text]" custT="1"/>
      <dgm:spPr/>
      <dgm:t>
        <a:bodyPr/>
        <a:lstStyle/>
        <a:p>
          <a:r>
            <a:rPr lang="en-US" sz="2800" b="1" dirty="0" smtClean="0"/>
            <a:t>CHRIST</a:t>
          </a:r>
          <a:endParaRPr lang="en-US" sz="2800" b="1" dirty="0"/>
        </a:p>
      </dgm:t>
    </dgm:pt>
    <dgm:pt modelId="{2B625D4B-F328-4154-920D-E7B927E4282F}" type="parTrans" cxnId="{0CE0FADE-E3D8-4E8E-B529-07AB5A647772}">
      <dgm:prSet/>
      <dgm:spPr/>
      <dgm:t>
        <a:bodyPr/>
        <a:lstStyle/>
        <a:p>
          <a:endParaRPr lang="en-US"/>
        </a:p>
      </dgm:t>
    </dgm:pt>
    <dgm:pt modelId="{16E1300D-D83E-42CE-BF91-484AD7A1C6A1}" type="sibTrans" cxnId="{0CE0FADE-E3D8-4E8E-B529-07AB5A647772}">
      <dgm:prSet/>
      <dgm:spPr/>
      <dgm:t>
        <a:bodyPr/>
        <a:lstStyle/>
        <a:p>
          <a:endParaRPr lang="en-US"/>
        </a:p>
      </dgm:t>
    </dgm:pt>
    <dgm:pt modelId="{F8FA5A5B-C66F-4B16-8F10-3F35ACE99484}">
      <dgm:prSet phldrT="[Text]"/>
      <dgm:spPr/>
      <dgm:t>
        <a:bodyPr/>
        <a:lstStyle/>
        <a:p>
          <a:r>
            <a:rPr lang="en-US" dirty="0" smtClean="0"/>
            <a:t>You</a:t>
          </a:r>
          <a:endParaRPr lang="en-US" dirty="0"/>
        </a:p>
      </dgm:t>
    </dgm:pt>
    <dgm:pt modelId="{C34775F4-624D-4CB6-B3FB-249C1B6937B3}" type="parTrans" cxnId="{E95ABDAC-C065-414C-951A-2753437E3C19}">
      <dgm:prSet/>
      <dgm:spPr/>
      <dgm:t>
        <a:bodyPr/>
        <a:lstStyle/>
        <a:p>
          <a:endParaRPr lang="en-US"/>
        </a:p>
      </dgm:t>
    </dgm:pt>
    <dgm:pt modelId="{7A736FE8-6177-47E7-97D3-3EEFB3239B8A}" type="sibTrans" cxnId="{E95ABDAC-C065-414C-951A-2753437E3C19}">
      <dgm:prSet/>
      <dgm:spPr/>
      <dgm:t>
        <a:bodyPr/>
        <a:lstStyle/>
        <a:p>
          <a:endParaRPr lang="en-US"/>
        </a:p>
      </dgm:t>
    </dgm:pt>
    <dgm:pt modelId="{07A52123-D1BC-41BE-BD04-237E5BE0A018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F8E04FAD-9A3C-4140-95A7-6398DC0EDDC8}" type="parTrans" cxnId="{7B0F55BA-98AD-4400-AB89-CCBC39D17D08}">
      <dgm:prSet/>
      <dgm:spPr/>
      <dgm:t>
        <a:bodyPr/>
        <a:lstStyle/>
        <a:p>
          <a:endParaRPr lang="en-US"/>
        </a:p>
      </dgm:t>
    </dgm:pt>
    <dgm:pt modelId="{9E228866-946E-4405-871B-9A416DA47755}" type="sibTrans" cxnId="{7B0F55BA-98AD-4400-AB89-CCBC39D17D08}">
      <dgm:prSet/>
      <dgm:spPr/>
      <dgm:t>
        <a:bodyPr/>
        <a:lstStyle/>
        <a:p>
          <a:endParaRPr lang="en-US"/>
        </a:p>
      </dgm:t>
    </dgm:pt>
    <dgm:pt modelId="{F0142DCC-5AE4-4F65-B4F9-9057ED2A7305}">
      <dgm:prSet phldrT="[Text]"/>
      <dgm:spPr/>
      <dgm:t>
        <a:bodyPr/>
        <a:lstStyle/>
        <a:p>
          <a:r>
            <a:rPr lang="en-US" dirty="0" smtClean="0"/>
            <a:t>New Disciple</a:t>
          </a:r>
          <a:endParaRPr lang="en-US" dirty="0"/>
        </a:p>
      </dgm:t>
    </dgm:pt>
    <dgm:pt modelId="{4D4193EC-5936-4079-A0F9-69427345BF4A}" type="parTrans" cxnId="{A5243E71-47DF-4F0C-9401-4D52B6B886EB}">
      <dgm:prSet/>
      <dgm:spPr/>
      <dgm:t>
        <a:bodyPr/>
        <a:lstStyle/>
        <a:p>
          <a:endParaRPr lang="en-US"/>
        </a:p>
      </dgm:t>
    </dgm:pt>
    <dgm:pt modelId="{0D387732-5E73-4A9A-B4A6-ACBEA86700C3}" type="sibTrans" cxnId="{A5243E71-47DF-4F0C-9401-4D52B6B886EB}">
      <dgm:prSet/>
      <dgm:spPr/>
      <dgm:t>
        <a:bodyPr/>
        <a:lstStyle/>
        <a:p>
          <a:endParaRPr lang="en-US"/>
        </a:p>
      </dgm:t>
    </dgm:pt>
    <dgm:pt modelId="{0938F7D5-2C1B-4A6A-AD5D-D266164B531B}" type="pres">
      <dgm:prSet presAssocID="{881BDA38-5E0C-4233-9B95-BE714FB2AA1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89B5E9-E6A8-4401-9F81-686C8685FCE9}" type="pres">
      <dgm:prSet presAssocID="{881BDA38-5E0C-4233-9B95-BE714FB2AA13}" presName="comp1" presStyleCnt="0"/>
      <dgm:spPr/>
    </dgm:pt>
    <dgm:pt modelId="{707F04DD-4106-453A-8683-6FB88E316431}" type="pres">
      <dgm:prSet presAssocID="{881BDA38-5E0C-4233-9B95-BE714FB2AA13}" presName="circle1" presStyleLbl="node1" presStyleIdx="0" presStyleCnt="4"/>
      <dgm:spPr/>
      <dgm:t>
        <a:bodyPr/>
        <a:lstStyle/>
        <a:p>
          <a:endParaRPr lang="en-US"/>
        </a:p>
      </dgm:t>
    </dgm:pt>
    <dgm:pt modelId="{37DA4F6D-73CC-415F-94BC-A8F2CFA71125}" type="pres">
      <dgm:prSet presAssocID="{881BDA38-5E0C-4233-9B95-BE714FB2AA1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35FEE-35A0-4500-A18D-B0F6212583E4}" type="pres">
      <dgm:prSet presAssocID="{881BDA38-5E0C-4233-9B95-BE714FB2AA13}" presName="comp2" presStyleCnt="0"/>
      <dgm:spPr/>
    </dgm:pt>
    <dgm:pt modelId="{BF064AAD-83D8-4510-A54B-39C1485B2214}" type="pres">
      <dgm:prSet presAssocID="{881BDA38-5E0C-4233-9B95-BE714FB2AA13}" presName="circle2" presStyleLbl="node1" presStyleIdx="1" presStyleCnt="4"/>
      <dgm:spPr/>
      <dgm:t>
        <a:bodyPr/>
        <a:lstStyle/>
        <a:p>
          <a:endParaRPr lang="en-US"/>
        </a:p>
      </dgm:t>
    </dgm:pt>
    <dgm:pt modelId="{4CF03BB9-9554-453D-BD5B-228ECBD7495A}" type="pres">
      <dgm:prSet presAssocID="{881BDA38-5E0C-4233-9B95-BE714FB2AA1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CCE60-0296-4825-82A2-A917C41DFF31}" type="pres">
      <dgm:prSet presAssocID="{881BDA38-5E0C-4233-9B95-BE714FB2AA13}" presName="comp3" presStyleCnt="0"/>
      <dgm:spPr/>
    </dgm:pt>
    <dgm:pt modelId="{65D7AFC0-7775-4DDF-BE2A-4AAE4B6ED159}" type="pres">
      <dgm:prSet presAssocID="{881BDA38-5E0C-4233-9B95-BE714FB2AA13}" presName="circle3" presStyleLbl="node1" presStyleIdx="2" presStyleCnt="4"/>
      <dgm:spPr/>
      <dgm:t>
        <a:bodyPr/>
        <a:lstStyle/>
        <a:p>
          <a:endParaRPr lang="en-US"/>
        </a:p>
      </dgm:t>
    </dgm:pt>
    <dgm:pt modelId="{16335000-89B5-4C82-A887-CF32A5E242B2}" type="pres">
      <dgm:prSet presAssocID="{881BDA38-5E0C-4233-9B95-BE714FB2AA1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51DE0-922F-482E-AF07-39AEA8B6C562}" type="pres">
      <dgm:prSet presAssocID="{881BDA38-5E0C-4233-9B95-BE714FB2AA13}" presName="comp4" presStyleCnt="0"/>
      <dgm:spPr/>
    </dgm:pt>
    <dgm:pt modelId="{9D9D602E-F224-43BD-9082-78865185A902}" type="pres">
      <dgm:prSet presAssocID="{881BDA38-5E0C-4233-9B95-BE714FB2AA13}" presName="circle4" presStyleLbl="node1" presStyleIdx="3" presStyleCnt="4"/>
      <dgm:spPr/>
      <dgm:t>
        <a:bodyPr/>
        <a:lstStyle/>
        <a:p>
          <a:endParaRPr lang="en-US"/>
        </a:p>
      </dgm:t>
    </dgm:pt>
    <dgm:pt modelId="{13E74519-1578-4D2A-99FC-7EC1487C815B}" type="pres">
      <dgm:prSet presAssocID="{881BDA38-5E0C-4233-9B95-BE714FB2AA1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BF780F-E2F6-4056-8881-5980D36A1746}" type="presOf" srcId="{61C9E804-DD76-4239-AE1A-CC289127D4E8}" destId="{707F04DD-4106-453A-8683-6FB88E316431}" srcOrd="0" destOrd="0" presId="urn:microsoft.com/office/officeart/2005/8/layout/venn2"/>
    <dgm:cxn modelId="{0CE0FADE-E3D8-4E8E-B529-07AB5A647772}" srcId="{881BDA38-5E0C-4233-9B95-BE714FB2AA13}" destId="{61C9E804-DD76-4239-AE1A-CC289127D4E8}" srcOrd="0" destOrd="0" parTransId="{2B625D4B-F328-4154-920D-E7B927E4282F}" sibTransId="{16E1300D-D83E-42CE-BF91-484AD7A1C6A1}"/>
    <dgm:cxn modelId="{E95ABDAC-C065-414C-951A-2753437E3C19}" srcId="{881BDA38-5E0C-4233-9B95-BE714FB2AA13}" destId="{F8FA5A5B-C66F-4B16-8F10-3F35ACE99484}" srcOrd="1" destOrd="0" parTransId="{C34775F4-624D-4CB6-B3FB-249C1B6937B3}" sibTransId="{7A736FE8-6177-47E7-97D3-3EEFB3239B8A}"/>
    <dgm:cxn modelId="{2A842292-9247-434B-A7B2-8E112FFA82C8}" type="presOf" srcId="{F8FA5A5B-C66F-4B16-8F10-3F35ACE99484}" destId="{BF064AAD-83D8-4510-A54B-39C1485B2214}" srcOrd="0" destOrd="0" presId="urn:microsoft.com/office/officeart/2005/8/layout/venn2"/>
    <dgm:cxn modelId="{A5243E71-47DF-4F0C-9401-4D52B6B886EB}" srcId="{881BDA38-5E0C-4233-9B95-BE714FB2AA13}" destId="{F0142DCC-5AE4-4F65-B4F9-9057ED2A7305}" srcOrd="3" destOrd="0" parTransId="{4D4193EC-5936-4079-A0F9-69427345BF4A}" sibTransId="{0D387732-5E73-4A9A-B4A6-ACBEA86700C3}"/>
    <dgm:cxn modelId="{7158F71F-1538-4C9D-8896-0FB95600054B}" type="presOf" srcId="{F8FA5A5B-C66F-4B16-8F10-3F35ACE99484}" destId="{4CF03BB9-9554-453D-BD5B-228ECBD7495A}" srcOrd="1" destOrd="0" presId="urn:microsoft.com/office/officeart/2005/8/layout/venn2"/>
    <dgm:cxn modelId="{1FD8DE93-8099-4328-87D9-A459E2D57FA8}" type="presOf" srcId="{07A52123-D1BC-41BE-BD04-237E5BE0A018}" destId="{16335000-89B5-4C82-A887-CF32A5E242B2}" srcOrd="1" destOrd="0" presId="urn:microsoft.com/office/officeart/2005/8/layout/venn2"/>
    <dgm:cxn modelId="{811A7B79-9393-4155-9C68-AFCBDCAB5924}" type="presOf" srcId="{61C9E804-DD76-4239-AE1A-CC289127D4E8}" destId="{37DA4F6D-73CC-415F-94BC-A8F2CFA71125}" srcOrd="1" destOrd="0" presId="urn:microsoft.com/office/officeart/2005/8/layout/venn2"/>
    <dgm:cxn modelId="{7E58F258-9AB0-40FE-8E6D-EF40A0577A1E}" type="presOf" srcId="{881BDA38-5E0C-4233-9B95-BE714FB2AA13}" destId="{0938F7D5-2C1B-4A6A-AD5D-D266164B531B}" srcOrd="0" destOrd="0" presId="urn:microsoft.com/office/officeart/2005/8/layout/venn2"/>
    <dgm:cxn modelId="{FD593578-0531-413F-883A-161DF2EC03F7}" type="presOf" srcId="{F0142DCC-5AE4-4F65-B4F9-9057ED2A7305}" destId="{13E74519-1578-4D2A-99FC-7EC1487C815B}" srcOrd="1" destOrd="0" presId="urn:microsoft.com/office/officeart/2005/8/layout/venn2"/>
    <dgm:cxn modelId="{EBAFBD7F-F6B3-4C75-AE1A-805352BDEEE9}" type="presOf" srcId="{F0142DCC-5AE4-4F65-B4F9-9057ED2A7305}" destId="{9D9D602E-F224-43BD-9082-78865185A902}" srcOrd="0" destOrd="0" presId="urn:microsoft.com/office/officeart/2005/8/layout/venn2"/>
    <dgm:cxn modelId="{12D5525C-F57A-4D37-8A90-61C515116F4B}" type="presOf" srcId="{07A52123-D1BC-41BE-BD04-237E5BE0A018}" destId="{65D7AFC0-7775-4DDF-BE2A-4AAE4B6ED159}" srcOrd="0" destOrd="0" presId="urn:microsoft.com/office/officeart/2005/8/layout/venn2"/>
    <dgm:cxn modelId="{7B0F55BA-98AD-4400-AB89-CCBC39D17D08}" srcId="{881BDA38-5E0C-4233-9B95-BE714FB2AA13}" destId="{07A52123-D1BC-41BE-BD04-237E5BE0A018}" srcOrd="2" destOrd="0" parTransId="{F8E04FAD-9A3C-4140-95A7-6398DC0EDDC8}" sibTransId="{9E228866-946E-4405-871B-9A416DA47755}"/>
    <dgm:cxn modelId="{7391DE4F-5106-4455-8068-52A198CA7F0F}" type="presParOf" srcId="{0938F7D5-2C1B-4A6A-AD5D-D266164B531B}" destId="{1389B5E9-E6A8-4401-9F81-686C8685FCE9}" srcOrd="0" destOrd="0" presId="urn:microsoft.com/office/officeart/2005/8/layout/venn2"/>
    <dgm:cxn modelId="{8CC9A5AA-0F0C-4182-80F0-F9A8AD55F689}" type="presParOf" srcId="{1389B5E9-E6A8-4401-9F81-686C8685FCE9}" destId="{707F04DD-4106-453A-8683-6FB88E316431}" srcOrd="0" destOrd="0" presId="urn:microsoft.com/office/officeart/2005/8/layout/venn2"/>
    <dgm:cxn modelId="{DE436C2D-313D-4FA4-8A56-842E0DC494F2}" type="presParOf" srcId="{1389B5E9-E6A8-4401-9F81-686C8685FCE9}" destId="{37DA4F6D-73CC-415F-94BC-A8F2CFA71125}" srcOrd="1" destOrd="0" presId="urn:microsoft.com/office/officeart/2005/8/layout/venn2"/>
    <dgm:cxn modelId="{CF77A3D7-8738-484D-A7B4-2374B8C05EA3}" type="presParOf" srcId="{0938F7D5-2C1B-4A6A-AD5D-D266164B531B}" destId="{A6C35FEE-35A0-4500-A18D-B0F6212583E4}" srcOrd="1" destOrd="0" presId="urn:microsoft.com/office/officeart/2005/8/layout/venn2"/>
    <dgm:cxn modelId="{4BC3D335-128C-4D3E-88A5-365CF33B4725}" type="presParOf" srcId="{A6C35FEE-35A0-4500-A18D-B0F6212583E4}" destId="{BF064AAD-83D8-4510-A54B-39C1485B2214}" srcOrd="0" destOrd="0" presId="urn:microsoft.com/office/officeart/2005/8/layout/venn2"/>
    <dgm:cxn modelId="{140278A8-1089-441F-8D97-94B72EB908AF}" type="presParOf" srcId="{A6C35FEE-35A0-4500-A18D-B0F6212583E4}" destId="{4CF03BB9-9554-453D-BD5B-228ECBD7495A}" srcOrd="1" destOrd="0" presId="urn:microsoft.com/office/officeart/2005/8/layout/venn2"/>
    <dgm:cxn modelId="{322A4883-85D3-48F8-A1DB-902B6E3A7A30}" type="presParOf" srcId="{0938F7D5-2C1B-4A6A-AD5D-D266164B531B}" destId="{C14CCE60-0296-4825-82A2-A917C41DFF31}" srcOrd="2" destOrd="0" presId="urn:microsoft.com/office/officeart/2005/8/layout/venn2"/>
    <dgm:cxn modelId="{B2BB2877-6869-4285-B1E0-2A01FB634358}" type="presParOf" srcId="{C14CCE60-0296-4825-82A2-A917C41DFF31}" destId="{65D7AFC0-7775-4DDF-BE2A-4AAE4B6ED159}" srcOrd="0" destOrd="0" presId="urn:microsoft.com/office/officeart/2005/8/layout/venn2"/>
    <dgm:cxn modelId="{E99E10E4-98C6-4565-992A-57E75EFB6941}" type="presParOf" srcId="{C14CCE60-0296-4825-82A2-A917C41DFF31}" destId="{16335000-89B5-4C82-A887-CF32A5E242B2}" srcOrd="1" destOrd="0" presId="urn:microsoft.com/office/officeart/2005/8/layout/venn2"/>
    <dgm:cxn modelId="{81FFDDC9-7BFD-4200-80C8-562CF3C1FC15}" type="presParOf" srcId="{0938F7D5-2C1B-4A6A-AD5D-D266164B531B}" destId="{60F51DE0-922F-482E-AF07-39AEA8B6C562}" srcOrd="3" destOrd="0" presId="urn:microsoft.com/office/officeart/2005/8/layout/venn2"/>
    <dgm:cxn modelId="{E30014FA-D7CB-4FEF-933E-1F94894C607D}" type="presParOf" srcId="{60F51DE0-922F-482E-AF07-39AEA8B6C562}" destId="{9D9D602E-F224-43BD-9082-78865185A902}" srcOrd="0" destOrd="0" presId="urn:microsoft.com/office/officeart/2005/8/layout/venn2"/>
    <dgm:cxn modelId="{238A4325-DA7A-42A0-8F71-9EF35A1AF5F9}" type="presParOf" srcId="{60F51DE0-922F-482E-AF07-39AEA8B6C562}" destId="{13E74519-1578-4D2A-99FC-7EC1487C81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F04DD-4106-453A-8683-6FB88E316431}">
      <dsp:nvSpPr>
        <dsp:cNvPr id="0" name=""/>
        <dsp:cNvSpPr/>
      </dsp:nvSpPr>
      <dsp:spPr>
        <a:xfrm>
          <a:off x="1977655" y="0"/>
          <a:ext cx="5188688" cy="51886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CHRIST</a:t>
          </a:r>
          <a:endParaRPr lang="en-US" sz="2800" b="1" kern="1200" dirty="0"/>
        </a:p>
      </dsp:txBody>
      <dsp:txXfrm>
        <a:off x="3846620" y="259434"/>
        <a:ext cx="1450757" cy="778303"/>
      </dsp:txXfrm>
    </dsp:sp>
    <dsp:sp modelId="{BF064AAD-83D8-4510-A54B-39C1485B2214}">
      <dsp:nvSpPr>
        <dsp:cNvPr id="0" name=""/>
        <dsp:cNvSpPr/>
      </dsp:nvSpPr>
      <dsp:spPr>
        <a:xfrm>
          <a:off x="2496523" y="1037737"/>
          <a:ext cx="4150951" cy="4150951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You</a:t>
          </a:r>
          <a:endParaRPr lang="en-US" sz="2400" kern="1200" dirty="0"/>
        </a:p>
      </dsp:txBody>
      <dsp:txXfrm>
        <a:off x="3846620" y="1286794"/>
        <a:ext cx="1450757" cy="747171"/>
      </dsp:txXfrm>
    </dsp:sp>
    <dsp:sp modelId="{65D7AFC0-7775-4DDF-BE2A-4AAE4B6ED159}">
      <dsp:nvSpPr>
        <dsp:cNvPr id="0" name=""/>
        <dsp:cNvSpPr/>
      </dsp:nvSpPr>
      <dsp:spPr>
        <a:xfrm>
          <a:off x="3015392" y="2075475"/>
          <a:ext cx="3113213" cy="3113213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</a:t>
          </a:r>
          <a:endParaRPr lang="en-US" sz="2400" kern="1200" dirty="0"/>
        </a:p>
      </dsp:txBody>
      <dsp:txXfrm>
        <a:off x="3846620" y="2308966"/>
        <a:ext cx="1450757" cy="700473"/>
      </dsp:txXfrm>
    </dsp:sp>
    <dsp:sp modelId="{9D9D602E-F224-43BD-9082-78865185A902}">
      <dsp:nvSpPr>
        <dsp:cNvPr id="0" name=""/>
        <dsp:cNvSpPr/>
      </dsp:nvSpPr>
      <dsp:spPr>
        <a:xfrm>
          <a:off x="3534261" y="3113213"/>
          <a:ext cx="2075475" cy="2075475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New Disciple</a:t>
          </a:r>
          <a:endParaRPr lang="en-US" sz="2400" kern="1200" dirty="0"/>
        </a:p>
      </dsp:txBody>
      <dsp:txXfrm>
        <a:off x="3838208" y="3632082"/>
        <a:ext cx="1467582" cy="1037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7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0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3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8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3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4A4B9-E7F1-4B1C-B763-FE857F2B36CB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3CE71-C30C-4E44-85C1-A314949E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822007"/>
            <a:ext cx="9144000" cy="1029653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US" sz="16600" spc="-5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UNITY</a:t>
            </a:r>
            <a:br>
              <a:rPr lang="en-US" sz="16600" spc="-50" dirty="0" smtClean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4400" spc="-50" dirty="0">
                <a:latin typeface="JasmineUPC" panose="02020603050405020304" pitchFamily="18" charset="-34"/>
                <a:cs typeface="JasmineUPC" panose="02020603050405020304" pitchFamily="18" charset="-34"/>
              </a:rPr>
              <a:t>t</a:t>
            </a:r>
            <a:r>
              <a:rPr lang="en-US" sz="4400" spc="-5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o Preserve and Attain</a:t>
            </a:r>
            <a:endParaRPr lang="en-US" sz="16600" spc="-5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1851660"/>
            <a:ext cx="9144000" cy="4469130"/>
          </a:xfrm>
        </p:spPr>
        <p:txBody>
          <a:bodyPr numCol="2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January</a:t>
            </a:r>
            <a:r>
              <a:rPr lang="en-US" sz="2600" b="1" dirty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Preserving and Attaining Unity 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February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Unity of the Spirit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March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Unity of the Faith</a:t>
            </a:r>
          </a:p>
          <a:p>
            <a:pPr algn="l">
              <a:lnSpc>
                <a:spcPct val="10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April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Humility, Gentleness, Patience,    	Tolerance, in Love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May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Body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June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Spirit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July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Hope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August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Lord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September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Faith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October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Baptism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November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One God and Father</a:t>
            </a:r>
          </a:p>
          <a:p>
            <a:pPr algn="l">
              <a:lnSpc>
                <a:spcPct val="150000"/>
              </a:lnSpc>
            </a:pPr>
            <a:r>
              <a:rPr lang="en-US" sz="2600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December</a:t>
            </a:r>
            <a:r>
              <a:rPr lang="en-US" sz="2600" b="1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 … </a:t>
            </a:r>
            <a:r>
              <a:rPr lang="en-US" sz="2600" b="1" cap="small" dirty="0" smtClean="0">
                <a:effectLst/>
                <a:latin typeface="JasmineUPC" panose="02020603050405020304" pitchFamily="18" charset="-34"/>
                <a:cs typeface="JasmineUPC" panose="02020603050405020304" pitchFamily="18" charset="-34"/>
              </a:rPr>
              <a:t>Knowledge of the Son of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9210"/>
            <a:ext cx="2044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“…being diligent to preserve the unity of the Spirit in the bond of peace.” Eph.4:3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68620" y="231071"/>
            <a:ext cx="206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“…until we all attain to the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unity of the faith.”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Eph.4:13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30043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Ephesians 4:1-13</a:t>
            </a:r>
          </a:p>
        </p:txBody>
      </p:sp>
    </p:spTree>
    <p:extLst>
      <p:ext uri="{BB962C8B-B14F-4D97-AF65-F5344CB8AC3E}">
        <p14:creationId xmlns:p14="http://schemas.microsoft.com/office/powerpoint/2010/main" val="33927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2759189"/>
            <a:ext cx="9132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“…being diligent to preserve the unity of the Spirit in the bond of peace.”</a:t>
            </a:r>
          </a:p>
          <a:p>
            <a:pPr algn="ctr"/>
            <a:r>
              <a:rPr lang="en-US" sz="32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						-Eph.4:3</a:t>
            </a:r>
            <a:endParaRPr lang="en-US" sz="32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228835" y="4786005"/>
            <a:ext cx="11825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“…until we all attain to the unity of faith.”</a:t>
            </a:r>
          </a:p>
          <a:p>
            <a:pPr algn="ctr"/>
            <a:r>
              <a:rPr lang="en-US" sz="36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						-Eph.4:13</a:t>
            </a:r>
            <a:endParaRPr lang="en-US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1818" y="2909666"/>
            <a:ext cx="188017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ctr"/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keep</a:t>
            </a:r>
          </a:p>
          <a:p>
            <a:pPr algn="ctr"/>
            <a:r>
              <a:rPr lang="en-US" sz="2800" dirty="0">
                <a:latin typeface="JasmineUPC" panose="02020603050405020304" pitchFamily="18" charset="-34"/>
                <a:cs typeface="JasmineUPC" panose="02020603050405020304" pitchFamily="18" charset="-34"/>
              </a:rPr>
              <a:t>m</a:t>
            </a: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aintain</a:t>
            </a:r>
          </a:p>
          <a:p>
            <a:pPr algn="ctr"/>
            <a:endParaRPr lang="en-US" sz="28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460446" y="2479588"/>
            <a:ext cx="3369924" cy="1868909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noFill/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2582798" y="4494333"/>
            <a:ext cx="3529174" cy="2163668"/>
          </a:xfrm>
          <a:prstGeom prst="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noFill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53611" y="4883086"/>
            <a:ext cx="1880171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ctr"/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reach</a:t>
            </a:r>
          </a:p>
          <a:p>
            <a:pPr algn="ctr"/>
            <a:r>
              <a:rPr lang="en-US" sz="2800" dirty="0">
                <a:latin typeface="JasmineUPC" panose="02020603050405020304" pitchFamily="18" charset="-34"/>
                <a:cs typeface="JasmineUPC" panose="02020603050405020304" pitchFamily="18" charset="-34"/>
              </a:rPr>
              <a:t>c</a:t>
            </a: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ome to</a:t>
            </a:r>
          </a:p>
          <a:p>
            <a:pPr algn="ctr"/>
            <a:r>
              <a:rPr lang="en-US" sz="2800" dirty="0">
                <a:latin typeface="JasmineUPC" panose="02020603050405020304" pitchFamily="18" charset="-34"/>
                <a:cs typeface="JasmineUPC" panose="02020603050405020304" pitchFamily="18" charset="-34"/>
              </a:rPr>
              <a:t>a</a:t>
            </a: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rrive at</a:t>
            </a:r>
          </a:p>
          <a:p>
            <a:pPr algn="ctr"/>
            <a:endParaRPr lang="en-US" sz="28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0" y="822007"/>
            <a:ext cx="9144000" cy="1029653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US" sz="16600" spc="-5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UNITY</a:t>
            </a:r>
            <a:br>
              <a:rPr lang="en-US" sz="16600" spc="-50" dirty="0" smtClean="0">
                <a:latin typeface="JasmineUPC" panose="02020603050405020304" pitchFamily="18" charset="-34"/>
                <a:cs typeface="JasmineUPC" panose="02020603050405020304" pitchFamily="18" charset="-34"/>
              </a:rPr>
            </a:br>
            <a:r>
              <a:rPr lang="en-US" sz="4400" spc="-50" dirty="0">
                <a:latin typeface="JasmineUPC" panose="02020603050405020304" pitchFamily="18" charset="-34"/>
                <a:cs typeface="JasmineUPC" panose="02020603050405020304" pitchFamily="18" charset="-34"/>
              </a:rPr>
              <a:t>t</a:t>
            </a:r>
            <a:r>
              <a:rPr lang="en-US" sz="4400" spc="-5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o Preserve and Attain</a:t>
            </a:r>
            <a:endParaRPr lang="en-US" sz="16600" spc="-5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19210"/>
            <a:ext cx="2044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“…being diligent to preserve the unity of the Spirit in the bond of peace.” Eph.4:3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68620" y="231071"/>
            <a:ext cx="206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“…until we all attain to the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unity of the faith.”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Eph.4:13</a:t>
            </a:r>
          </a:p>
        </p:txBody>
      </p:sp>
    </p:spTree>
    <p:extLst>
      <p:ext uri="{BB962C8B-B14F-4D97-AF65-F5344CB8AC3E}">
        <p14:creationId xmlns:p14="http://schemas.microsoft.com/office/powerpoint/2010/main" val="4293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18312"/>
            <a:ext cx="9144000" cy="2062103"/>
          </a:xfrm>
          <a:prstGeom prst="rect">
            <a:avLst/>
          </a:prstGeom>
          <a:solidFill>
            <a:srgbClr val="54EEF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“…until we all attain to the unity of faith., and of the knowledge of the Son of God, to a mature man, to the measure of the stature which belongs to the fullness of Christ.”</a:t>
            </a:r>
          </a:p>
          <a:p>
            <a:pPr algn="ctr"/>
            <a:r>
              <a:rPr lang="en-US" sz="3200" dirty="0">
                <a:latin typeface="JasmineUPC" panose="02020603050405020304" pitchFamily="18" charset="-34"/>
                <a:cs typeface="JasmineUPC" panose="02020603050405020304" pitchFamily="18" charset="-34"/>
              </a:rPr>
              <a:t>	</a:t>
            </a: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						-Eph.4:13</a:t>
            </a:r>
            <a:endParaRPr lang="en-US" sz="32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3236005"/>
              </p:ext>
            </p:extLst>
          </p:nvPr>
        </p:nvGraphicFramePr>
        <p:xfrm>
          <a:off x="0" y="1626780"/>
          <a:ext cx="9143999" cy="518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906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44948" y="106326"/>
            <a:ext cx="1828800" cy="169057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cs typeface="JasmineUPC" panose="02020603050405020304" pitchFamily="18" charset="-34"/>
              </a:rPr>
              <a:t>Jesus</a:t>
            </a:r>
            <a:endParaRPr lang="en-US" sz="4000" dirty="0">
              <a:cs typeface="JasmineUPC" panose="02020603050405020304" pitchFamily="18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1386" y="5911702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20725" y="6046381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9159" y="5707912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12776" y="5918790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901609" y="5932967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85365" y="5932967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8716" y="6032204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269121" y="5707912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58716" y="4926418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94076" y="6060557"/>
            <a:ext cx="744278" cy="68402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cs typeface="JasmineUPC" panose="02020603050405020304" pitchFamily="18" charset="-34"/>
              </a:rPr>
              <a:t>Christian</a:t>
            </a:r>
            <a:endParaRPr lang="en-US" sz="700" dirty="0">
              <a:cs typeface="JasmineUPC" panose="02020603050405020304" pitchFamily="18" charset="-34"/>
            </a:endParaRPr>
          </a:p>
        </p:txBody>
      </p:sp>
      <p:cxnSp>
        <p:nvCxnSpPr>
          <p:cNvPr id="17" name="Straight Connector 16"/>
          <p:cNvCxnSpPr>
            <a:endCxn id="3" idx="4"/>
          </p:cNvCxnSpPr>
          <p:nvPr/>
        </p:nvCxnSpPr>
        <p:spPr>
          <a:xfrm flipV="1">
            <a:off x="733647" y="1796902"/>
            <a:ext cx="3625701" cy="4136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3" idx="4"/>
          </p:cNvCxnSpPr>
          <p:nvPr/>
        </p:nvCxnSpPr>
        <p:spPr>
          <a:xfrm flipH="1" flipV="1">
            <a:off x="4359348" y="1796902"/>
            <a:ext cx="3908365" cy="3229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3" idx="4"/>
          </p:cNvCxnSpPr>
          <p:nvPr/>
        </p:nvCxnSpPr>
        <p:spPr>
          <a:xfrm flipV="1">
            <a:off x="1477925" y="1796902"/>
            <a:ext cx="2881423" cy="4263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" idx="4"/>
          </p:cNvCxnSpPr>
          <p:nvPr/>
        </p:nvCxnSpPr>
        <p:spPr>
          <a:xfrm flipV="1">
            <a:off x="2791044" y="1796902"/>
            <a:ext cx="1568304" cy="39110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0"/>
            <a:endCxn id="3" idx="4"/>
          </p:cNvCxnSpPr>
          <p:nvPr/>
        </p:nvCxnSpPr>
        <p:spPr>
          <a:xfrm flipV="1">
            <a:off x="3466215" y="1796902"/>
            <a:ext cx="893133" cy="4263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0"/>
            <a:endCxn id="3" idx="4"/>
          </p:cNvCxnSpPr>
          <p:nvPr/>
        </p:nvCxnSpPr>
        <p:spPr>
          <a:xfrm flipH="1" flipV="1">
            <a:off x="4359348" y="1796902"/>
            <a:ext cx="4171507" cy="42353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4" idx="1"/>
            <a:endCxn id="3" idx="4"/>
          </p:cNvCxnSpPr>
          <p:nvPr/>
        </p:nvCxnSpPr>
        <p:spPr>
          <a:xfrm flipH="1" flipV="1">
            <a:off x="4359348" y="1796902"/>
            <a:ext cx="3018770" cy="4011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" idx="4"/>
          </p:cNvCxnSpPr>
          <p:nvPr/>
        </p:nvCxnSpPr>
        <p:spPr>
          <a:xfrm flipH="1" flipV="1">
            <a:off x="4359348" y="1796902"/>
            <a:ext cx="2020179" cy="4136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0"/>
            <a:endCxn id="3" idx="4"/>
          </p:cNvCxnSpPr>
          <p:nvPr/>
        </p:nvCxnSpPr>
        <p:spPr>
          <a:xfrm flipH="1" flipV="1">
            <a:off x="4359348" y="1796902"/>
            <a:ext cx="914400" cy="41360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0"/>
            <a:endCxn id="3" idx="4"/>
          </p:cNvCxnSpPr>
          <p:nvPr/>
        </p:nvCxnSpPr>
        <p:spPr>
          <a:xfrm flipV="1">
            <a:off x="4284915" y="1796902"/>
            <a:ext cx="74433" cy="4121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180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JasmineUPC</vt:lpstr>
      <vt:lpstr>Office Theme</vt:lpstr>
      <vt:lpstr>UNITY to Preserve and Attain</vt:lpstr>
      <vt:lpstr>UNITY to Preserve and Attain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to Preserve and Attain</dc:title>
  <dc:creator>acantrell</dc:creator>
  <cp:lastModifiedBy>acantrell</cp:lastModifiedBy>
  <cp:revision>6</cp:revision>
  <dcterms:created xsi:type="dcterms:W3CDTF">2015-12-12T16:23:07Z</dcterms:created>
  <dcterms:modified xsi:type="dcterms:W3CDTF">2015-12-13T13:55:29Z</dcterms:modified>
</cp:coreProperties>
</file>