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0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9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9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F03F-E470-4442-B00D-CCE1C5B539E5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5818-8699-432D-BC41-E3CB1CD4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68" y="1358668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opperplate Gothic Bold" panose="020E0705020206020404" pitchFamily="34" charset="0"/>
              </a:rPr>
              <a:t>Read It Again</a:t>
            </a:r>
            <a:endParaRPr lang="en-US" sz="8000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868" y="3838343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opperplate Gothic Bold" panose="020E0705020206020404" pitchFamily="34" charset="0"/>
              </a:rPr>
              <a:t>for the first time</a:t>
            </a:r>
            <a:endParaRPr lang="en-US" sz="4000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494" y="-1047963"/>
            <a:ext cx="5170474" cy="202021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opperplate Gothic Bold" panose="020E0705020206020404" pitchFamily="34" charset="0"/>
              </a:rPr>
              <a:t>Read It Again</a:t>
            </a:r>
            <a:endParaRPr lang="en-US" sz="4800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7175" y="1072520"/>
            <a:ext cx="4562183" cy="140098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opperplate Gothic Bold" panose="020E0705020206020404" pitchFamily="34" charset="0"/>
              </a:rPr>
              <a:t>for the first time</a:t>
            </a:r>
            <a:endParaRPr lang="en-US" sz="20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" y="132064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Copperplate Gothic Bold" panose="020E0705020206020404" pitchFamily="34" charset="0"/>
              </a:rPr>
              <a:t>Motivation</a:t>
            </a:r>
          </a:p>
          <a:p>
            <a:pPr algn="ctr"/>
            <a:endParaRPr lang="en-US" sz="2400" u="sng" dirty="0" smtClean="0">
              <a:latin typeface="Copperplate Gothic Bold" panose="020E0705020206020404" pitchFamily="34" charset="0"/>
            </a:endParaRPr>
          </a:p>
          <a:p>
            <a:pPr algn="ctr"/>
            <a:endParaRPr lang="en-US" sz="2400" dirty="0" smtClean="0">
              <a:latin typeface="Copperplate Gothic Bold" panose="020E0705020206020404" pitchFamily="34" charset="0"/>
            </a:endParaRPr>
          </a:p>
          <a:p>
            <a:pPr algn="ctr"/>
            <a:endParaRPr lang="en-US" sz="2400" dirty="0">
              <a:latin typeface="Copperplate Gothic Bold" panose="020E0705020206020404" pitchFamily="34" charset="0"/>
            </a:endParaRPr>
          </a:p>
          <a:p>
            <a:pPr algn="ctr"/>
            <a:endParaRPr lang="en-US" sz="32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3200" u="sng" dirty="0" smtClean="0">
                <a:latin typeface="Copperplate Gothic Bold" panose="020E0705020206020404" pitchFamily="34" charset="0"/>
              </a:rPr>
              <a:t>Appreciation</a:t>
            </a:r>
          </a:p>
          <a:p>
            <a:pPr algn="ctr"/>
            <a:endParaRPr lang="en-US" sz="1200" u="sng" dirty="0" smtClean="0">
              <a:latin typeface="Copperplate Gothic Bold" panose="020E0705020206020404" pitchFamily="34" charset="0"/>
            </a:endParaRPr>
          </a:p>
          <a:p>
            <a:pPr algn="ctr"/>
            <a:endParaRPr lang="en-US" sz="1200" dirty="0" smtClean="0">
              <a:latin typeface="Copperplate Gothic Bold" panose="020E0705020206020404" pitchFamily="34" charset="0"/>
            </a:endParaRPr>
          </a:p>
          <a:p>
            <a:pPr algn="ctr"/>
            <a:endParaRPr lang="en-US" sz="3200" u="sng" dirty="0" smtClean="0">
              <a:latin typeface="Copperplate Gothic Bold" panose="020E0705020206020404" pitchFamily="34" charset="0"/>
            </a:endParaRPr>
          </a:p>
          <a:p>
            <a:pPr algn="ctr"/>
            <a:r>
              <a:rPr lang="en-US" sz="3200" u="sng" dirty="0" smtClean="0">
                <a:latin typeface="Copperplate Gothic Bold" panose="020E0705020206020404" pitchFamily="34" charset="0"/>
              </a:rPr>
              <a:t>Application</a:t>
            </a:r>
            <a:endParaRPr lang="en-US" sz="3200" u="sng" dirty="0">
              <a:latin typeface="Copperplate Gothic Bold" panose="020E0705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82373"/>
            <a:ext cx="91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Genesis 26:18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0020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anose="020E0705020206020404" pitchFamily="34" charset="0"/>
              </a:rPr>
              <a:t>Sometimes we need to dig the wells again!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664" y="2519727"/>
            <a:ext cx="915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anose="020E0705020206020404" pitchFamily="34" charset="0"/>
              </a:rPr>
              <a:t>We 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anose="020E0705020206020404" pitchFamily="34" charset="0"/>
              </a:rPr>
              <a:t>(or those we learn from) 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anose="020E0705020206020404" pitchFamily="34" charset="0"/>
              </a:rPr>
              <a:t>can be mistaken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60112"/>
            <a:ext cx="913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Mark 4:24 / Mark 12:24 / 1 Peter 1:18 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8" y="3910716"/>
            <a:ext cx="91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1 Corinthians 2:6 - 3:3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258" y="42640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anose="020E0705020206020404" pitchFamily="34" charset="0"/>
              </a:rPr>
              <a:t>The mature can explore God’s wisdom and mind 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4" y="530369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anose="020E0705020206020404" pitchFamily="34" charset="0"/>
              </a:rPr>
              <a:t>Notice when Scripture says why it was written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8" y="5787259"/>
            <a:ext cx="913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John 20:30 / 2 Corinthians 12:19 / 1 Peter 5:12 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79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Office Theme</vt:lpstr>
      <vt:lpstr>Read It Again</vt:lpstr>
      <vt:lpstr>Read It Again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It Again</dc:title>
  <dc:creator>acantrell</dc:creator>
  <cp:lastModifiedBy>acantrell</cp:lastModifiedBy>
  <cp:revision>6</cp:revision>
  <dcterms:created xsi:type="dcterms:W3CDTF">2015-09-20T18:59:03Z</dcterms:created>
  <dcterms:modified xsi:type="dcterms:W3CDTF">2015-09-20T19:52:42Z</dcterms:modified>
</cp:coreProperties>
</file>