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C8D2-EC99-4C70-AB5F-FFFFB6E2CFB1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292E-E4A9-43E5-8CE5-150F2697BB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4800" b="1" cap="small" dirty="0" smtClean="0">
                <a:solidFill>
                  <a:prstClr val="black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meretto" pitchFamily="2" charset="0"/>
              </a:rPr>
              <a:t>Nehemiah’s Steps To (re)Building</a:t>
            </a:r>
            <a:endParaRPr lang="en-US" sz="4800" b="1" cap="small" dirty="0">
              <a:solidFill>
                <a:prstClr val="black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merett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066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ntiqua-Caps" pitchFamily="2" charset="0"/>
                <a:ea typeface="Antiqua-Caps" pitchFamily="2" charset="0"/>
              </a:rPr>
              <a:t> Conviction  		(1:2-11)</a:t>
            </a:r>
            <a:endParaRPr lang="en-US" sz="40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828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ntiqua-Caps" pitchFamily="2" charset="0"/>
                <a:ea typeface="Antiqua-Caps" pitchFamily="2" charset="0"/>
              </a:rPr>
              <a:t> Evaluation		(2:11-16)</a:t>
            </a:r>
            <a:endParaRPr lang="en-US" sz="40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590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ntiqua-Caps" pitchFamily="2" charset="0"/>
                <a:ea typeface="Antiqua-Caps" pitchFamily="2" charset="0"/>
              </a:rPr>
              <a:t> Participation	(2:17-18)</a:t>
            </a:r>
            <a:endParaRPr lang="en-US" sz="40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4069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ntiqua-Caps" pitchFamily="2" charset="0"/>
                <a:ea typeface="Antiqua-Caps" pitchFamily="2" charset="0"/>
              </a:rPr>
              <a:t> Dedication		(2:18)</a:t>
            </a:r>
            <a:endParaRPr lang="en-US" sz="40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168914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ntiqua-Caps" pitchFamily="2" charset="0"/>
                <a:ea typeface="Antiqua-Caps" pitchFamily="2" charset="0"/>
              </a:rPr>
              <a:t> Expectation		(2:20)</a:t>
            </a:r>
            <a:endParaRPr lang="en-US" sz="40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9309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ntiqua-Caps" pitchFamily="2" charset="0"/>
                <a:ea typeface="Antiqua-Caps" pitchFamily="2" charset="0"/>
              </a:rPr>
              <a:t> Consecration	(3:1)</a:t>
            </a:r>
            <a:endParaRPr lang="en-US" sz="40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569291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4000" b="1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ntiqua-Caps" pitchFamily="2" charset="0"/>
                <a:ea typeface="Antiqua-Caps" pitchFamily="2" charset="0"/>
              </a:rPr>
              <a:t> Determination	(4, 5, 6)</a:t>
            </a:r>
            <a:endParaRPr lang="en-US" sz="4000" b="1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ntiqua-Caps" pitchFamily="2" charset="0"/>
              <a:ea typeface="Antiqua-Caps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43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Cantrell</dc:creator>
  <cp:lastModifiedBy>Andy Cantrell</cp:lastModifiedBy>
  <cp:revision>1</cp:revision>
  <dcterms:created xsi:type="dcterms:W3CDTF">2014-10-26T20:37:49Z</dcterms:created>
  <dcterms:modified xsi:type="dcterms:W3CDTF">2014-10-26T20:39:02Z</dcterms:modified>
</cp:coreProperties>
</file>