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theme/theme6.xml" ContentType="application/vnd.openxmlformats-officedocument.theme+xml"/>
  <Override PartName="/ppt/slideLayouts/slideLayout8.xml" ContentType="application/vnd.openxmlformats-officedocument.presentationml.slideLayout+xml"/>
  <Override PartName="/ppt/theme/theme7.xml" ContentType="application/vnd.openxmlformats-officedocument.theme+xml"/>
  <Override PartName="/ppt/slideLayouts/slideLayout9.xml" ContentType="application/vnd.openxmlformats-officedocument.presentationml.slideLayout+xml"/>
  <Override PartName="/ppt/theme/theme8.xml" ContentType="application/vnd.openxmlformats-officedocument.theme+xml"/>
  <Override PartName="/ppt/slideLayouts/slideLayout10.xml" ContentType="application/vnd.openxmlformats-officedocument.presentationml.slideLayout+xml"/>
  <Override PartName="/ppt/theme/theme9.xml" ContentType="application/vnd.openxmlformats-officedocument.theme+xml"/>
  <Override PartName="/ppt/slideLayouts/slideLayout11.xml" ContentType="application/vnd.openxmlformats-officedocument.presentationml.slideLayout+xml"/>
  <Override PartName="/ppt/theme/theme10.xml" ContentType="application/vnd.openxmlformats-officedocument.theme+xml"/>
  <Override PartName="/ppt/slideLayouts/slideLayout12.xml" ContentType="application/vnd.openxmlformats-officedocument.presentationml.slideLayout+xml"/>
  <Override PartName="/ppt/theme/theme11.xml" ContentType="application/vnd.openxmlformats-officedocument.theme+xml"/>
  <Override PartName="/ppt/slideLayouts/slideLayout13.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88" r:id="rId1"/>
    <p:sldMasterId id="2147484890" r:id="rId2"/>
    <p:sldMasterId id="2147484892" r:id="rId3"/>
    <p:sldMasterId id="2147484894" r:id="rId4"/>
    <p:sldMasterId id="2147484896" r:id="rId5"/>
    <p:sldMasterId id="2147484898" r:id="rId6"/>
    <p:sldMasterId id="2147484900" r:id="rId7"/>
    <p:sldMasterId id="2147484902" r:id="rId8"/>
    <p:sldMasterId id="2147484904" r:id="rId9"/>
    <p:sldMasterId id="2147484906" r:id="rId10"/>
    <p:sldMasterId id="2147484908" r:id="rId11"/>
    <p:sldMasterId id="2147484910" r:id="rId12"/>
  </p:sldMasterIdLst>
  <p:notesMasterIdLst>
    <p:notesMasterId r:id="rId29"/>
  </p:notesMasterIdLst>
  <p:handoutMasterIdLst>
    <p:handoutMasterId r:id="rId30"/>
  </p:handoutMasterIdLst>
  <p:sldIdLst>
    <p:sldId id="8570" r:id="rId13"/>
    <p:sldId id="8559" r:id="rId14"/>
    <p:sldId id="8573" r:id="rId15"/>
    <p:sldId id="8571" r:id="rId16"/>
    <p:sldId id="8560" r:id="rId17"/>
    <p:sldId id="8561" r:id="rId18"/>
    <p:sldId id="8572" r:id="rId19"/>
    <p:sldId id="8562" r:id="rId20"/>
    <p:sldId id="8563" r:id="rId21"/>
    <p:sldId id="8574" r:id="rId22"/>
    <p:sldId id="8564" r:id="rId23"/>
    <p:sldId id="8565" r:id="rId24"/>
    <p:sldId id="8566" r:id="rId25"/>
    <p:sldId id="8567" r:id="rId26"/>
    <p:sldId id="8568" r:id="rId27"/>
    <p:sldId id="8569"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00000"/>
    <a:srgbClr val="FFCCFF"/>
    <a:srgbClr val="CC00CC"/>
    <a:srgbClr val="FF99FF"/>
    <a:srgbClr val="333333"/>
    <a:srgbClr val="B2B2B2"/>
    <a:srgbClr val="000099"/>
    <a:srgbClr val="1C1C1C"/>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30" autoAdjust="0"/>
    <p:restoredTop sz="86420" autoAdjust="0"/>
  </p:normalViewPr>
  <p:slideViewPr>
    <p:cSldViewPr>
      <p:cViewPr varScale="1">
        <p:scale>
          <a:sx n="114" d="100"/>
          <a:sy n="114" d="100"/>
        </p:scale>
        <p:origin x="-1888" y="-104"/>
      </p:cViewPr>
      <p:guideLst>
        <p:guide orient="horz" pos="2160"/>
        <p:guide pos="2880"/>
      </p:guideLst>
    </p:cSldViewPr>
  </p:slideViewPr>
  <p:outlineViewPr>
    <p:cViewPr>
      <p:scale>
        <a:sx n="33" d="100"/>
        <a:sy n="33" d="100"/>
      </p:scale>
      <p:origin x="240" y="18444"/>
    </p:cViewPr>
  </p:outlineViewPr>
  <p:notesTextViewPr>
    <p:cViewPr>
      <p:scale>
        <a:sx n="100" d="100"/>
        <a:sy n="100" d="100"/>
      </p:scale>
      <p:origin x="0" y="0"/>
    </p:cViewPr>
  </p:notesTextViewPr>
  <p:sorterViewPr>
    <p:cViewPr>
      <p:scale>
        <a:sx n="66" d="100"/>
        <a:sy n="66" d="100"/>
      </p:scale>
      <p:origin x="0" y="909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8.xml"/><Relationship Id="rId21" Type="http://schemas.openxmlformats.org/officeDocument/2006/relationships/slide" Target="slides/slide9.xml"/><Relationship Id="rId22" Type="http://schemas.openxmlformats.org/officeDocument/2006/relationships/slide" Target="slides/slide10.xml"/><Relationship Id="rId23" Type="http://schemas.openxmlformats.org/officeDocument/2006/relationships/slide" Target="slides/slide11.xml"/><Relationship Id="rId24" Type="http://schemas.openxmlformats.org/officeDocument/2006/relationships/slide" Target="slides/slide12.xml"/><Relationship Id="rId25" Type="http://schemas.openxmlformats.org/officeDocument/2006/relationships/slide" Target="slides/slide13.xml"/><Relationship Id="rId26" Type="http://schemas.openxmlformats.org/officeDocument/2006/relationships/slide" Target="slides/slide14.xml"/><Relationship Id="rId27" Type="http://schemas.openxmlformats.org/officeDocument/2006/relationships/slide" Target="slides/slide15.xml"/><Relationship Id="rId28"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 Target="slides/slide1.xml"/><Relationship Id="rId14" Type="http://schemas.openxmlformats.org/officeDocument/2006/relationships/slide" Target="slides/slide2.xml"/><Relationship Id="rId15" Type="http://schemas.openxmlformats.org/officeDocument/2006/relationships/slide" Target="slides/slide3.xml"/><Relationship Id="rId16" Type="http://schemas.openxmlformats.org/officeDocument/2006/relationships/slide" Target="slides/slide4.xml"/><Relationship Id="rId17" Type="http://schemas.openxmlformats.org/officeDocument/2006/relationships/slide" Target="slides/slide5.xml"/><Relationship Id="rId18" Type="http://schemas.openxmlformats.org/officeDocument/2006/relationships/slide" Target="slides/slide6.xml"/><Relationship Id="rId1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1" y="3"/>
            <a:ext cx="3037946" cy="464345"/>
          </a:xfrm>
          <a:prstGeom prst="rect">
            <a:avLst/>
          </a:prstGeom>
          <a:noFill/>
          <a:ln w="9525">
            <a:noFill/>
            <a:miter lim="800000"/>
            <a:headEnd/>
            <a:tailEnd/>
          </a:ln>
          <a:effectLst/>
        </p:spPr>
        <p:txBody>
          <a:bodyPr vert="horz" wrap="square" lIns="93151" tIns="46576" rIns="93151" bIns="46576" numCol="1" anchor="t" anchorCtr="0" compatLnSpc="1">
            <a:prstTxWarp prst="textNoShape">
              <a:avLst/>
            </a:prstTxWarp>
          </a:bodyPr>
          <a:lstStyle>
            <a:lvl1pPr defTabSz="931365">
              <a:defRPr sz="1200"/>
            </a:lvl1pPr>
          </a:lstStyle>
          <a:p>
            <a:pPr>
              <a:defRPr/>
            </a:pPr>
            <a:endParaRPr lang="en-US"/>
          </a:p>
        </p:txBody>
      </p:sp>
      <p:sp>
        <p:nvSpPr>
          <p:cNvPr id="56323" name="Rectangle 3"/>
          <p:cNvSpPr>
            <a:spLocks noGrp="1" noChangeArrowheads="1"/>
          </p:cNvSpPr>
          <p:nvPr>
            <p:ph type="dt" sz="quarter" idx="1"/>
          </p:nvPr>
        </p:nvSpPr>
        <p:spPr bwMode="auto">
          <a:xfrm>
            <a:off x="3970873" y="3"/>
            <a:ext cx="3037946" cy="464345"/>
          </a:xfrm>
          <a:prstGeom prst="rect">
            <a:avLst/>
          </a:prstGeom>
          <a:noFill/>
          <a:ln w="9525">
            <a:noFill/>
            <a:miter lim="800000"/>
            <a:headEnd/>
            <a:tailEnd/>
          </a:ln>
          <a:effectLst/>
        </p:spPr>
        <p:txBody>
          <a:bodyPr vert="horz" wrap="square" lIns="93151" tIns="46576" rIns="93151" bIns="46576" numCol="1" anchor="t" anchorCtr="0" compatLnSpc="1">
            <a:prstTxWarp prst="textNoShape">
              <a:avLst/>
            </a:prstTxWarp>
          </a:bodyPr>
          <a:lstStyle>
            <a:lvl1pPr algn="r" defTabSz="931365">
              <a:defRPr sz="1200"/>
            </a:lvl1pPr>
          </a:lstStyle>
          <a:p>
            <a:pPr>
              <a:defRPr/>
            </a:pPr>
            <a:endParaRPr lang="en-US"/>
          </a:p>
        </p:txBody>
      </p:sp>
      <p:sp>
        <p:nvSpPr>
          <p:cNvPr id="56324" name="Rectangle 4"/>
          <p:cNvSpPr>
            <a:spLocks noGrp="1" noChangeArrowheads="1"/>
          </p:cNvSpPr>
          <p:nvPr>
            <p:ph type="ftr" sz="quarter" idx="2"/>
          </p:nvPr>
        </p:nvSpPr>
        <p:spPr bwMode="auto">
          <a:xfrm>
            <a:off x="1" y="8830474"/>
            <a:ext cx="3037946" cy="464345"/>
          </a:xfrm>
          <a:prstGeom prst="rect">
            <a:avLst/>
          </a:prstGeom>
          <a:noFill/>
          <a:ln w="9525">
            <a:noFill/>
            <a:miter lim="800000"/>
            <a:headEnd/>
            <a:tailEnd/>
          </a:ln>
          <a:effectLst/>
        </p:spPr>
        <p:txBody>
          <a:bodyPr vert="horz" wrap="square" lIns="93151" tIns="46576" rIns="93151" bIns="46576" numCol="1" anchor="b" anchorCtr="0" compatLnSpc="1">
            <a:prstTxWarp prst="textNoShape">
              <a:avLst/>
            </a:prstTxWarp>
          </a:bodyPr>
          <a:lstStyle>
            <a:lvl1pPr defTabSz="931365">
              <a:defRPr sz="1200"/>
            </a:lvl1pPr>
          </a:lstStyle>
          <a:p>
            <a:pPr>
              <a:defRPr/>
            </a:pPr>
            <a:endParaRPr lang="en-US"/>
          </a:p>
        </p:txBody>
      </p:sp>
      <p:sp>
        <p:nvSpPr>
          <p:cNvPr id="56325" name="Rectangle 5"/>
          <p:cNvSpPr>
            <a:spLocks noGrp="1" noChangeArrowheads="1"/>
          </p:cNvSpPr>
          <p:nvPr>
            <p:ph type="sldNum" sz="quarter" idx="3"/>
          </p:nvPr>
        </p:nvSpPr>
        <p:spPr bwMode="auto">
          <a:xfrm>
            <a:off x="3970873" y="8830474"/>
            <a:ext cx="3037946" cy="464345"/>
          </a:xfrm>
          <a:prstGeom prst="rect">
            <a:avLst/>
          </a:prstGeom>
          <a:noFill/>
          <a:ln w="9525">
            <a:noFill/>
            <a:miter lim="800000"/>
            <a:headEnd/>
            <a:tailEnd/>
          </a:ln>
          <a:effectLst/>
        </p:spPr>
        <p:txBody>
          <a:bodyPr vert="horz" wrap="square" lIns="93151" tIns="46576" rIns="93151" bIns="46576" numCol="1" anchor="b" anchorCtr="0" compatLnSpc="1">
            <a:prstTxWarp prst="textNoShape">
              <a:avLst/>
            </a:prstTxWarp>
          </a:bodyPr>
          <a:lstStyle>
            <a:lvl1pPr algn="r" defTabSz="931365">
              <a:defRPr sz="1200"/>
            </a:lvl1pPr>
          </a:lstStyle>
          <a:p>
            <a:pPr>
              <a:defRPr/>
            </a:pPr>
            <a:fld id="{036BE8F2-B6F4-44A8-9D9C-E0F54009DFF4}" type="slidenum">
              <a:rPr lang="en-US"/>
              <a:pPr>
                <a:defRPr/>
              </a:pPr>
              <a:t>‹#›</a:t>
            </a:fld>
            <a:endParaRPr lang="en-US"/>
          </a:p>
        </p:txBody>
      </p:sp>
    </p:spTree>
    <p:extLst>
      <p:ext uri="{BB962C8B-B14F-4D97-AF65-F5344CB8AC3E}">
        <p14:creationId xmlns:p14="http://schemas.microsoft.com/office/powerpoint/2010/main" val="1885393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3"/>
            <a:ext cx="3037946" cy="464345"/>
          </a:xfrm>
          <a:prstGeom prst="rect">
            <a:avLst/>
          </a:prstGeom>
          <a:noFill/>
          <a:ln w="9525">
            <a:noFill/>
            <a:miter lim="800000"/>
            <a:headEnd/>
            <a:tailEnd/>
          </a:ln>
          <a:effectLst/>
        </p:spPr>
        <p:txBody>
          <a:bodyPr vert="horz" wrap="square" lIns="93151" tIns="46576" rIns="93151" bIns="46576" numCol="1" anchor="t" anchorCtr="0" compatLnSpc="1">
            <a:prstTxWarp prst="textNoShape">
              <a:avLst/>
            </a:prstTxWarp>
          </a:bodyPr>
          <a:lstStyle>
            <a:lvl1pPr defTabSz="931365">
              <a:defRPr sz="1200"/>
            </a:lvl1pPr>
          </a:lstStyle>
          <a:p>
            <a:pPr>
              <a:defRPr/>
            </a:pPr>
            <a:endParaRPr lang="en-US"/>
          </a:p>
        </p:txBody>
      </p:sp>
      <p:sp>
        <p:nvSpPr>
          <p:cNvPr id="5123" name="Rectangle 3"/>
          <p:cNvSpPr>
            <a:spLocks noGrp="1" noChangeArrowheads="1"/>
          </p:cNvSpPr>
          <p:nvPr>
            <p:ph type="dt" idx="1"/>
          </p:nvPr>
        </p:nvSpPr>
        <p:spPr bwMode="auto">
          <a:xfrm>
            <a:off x="3970873" y="3"/>
            <a:ext cx="3037946" cy="464345"/>
          </a:xfrm>
          <a:prstGeom prst="rect">
            <a:avLst/>
          </a:prstGeom>
          <a:noFill/>
          <a:ln w="9525">
            <a:noFill/>
            <a:miter lim="800000"/>
            <a:headEnd/>
            <a:tailEnd/>
          </a:ln>
          <a:effectLst/>
        </p:spPr>
        <p:txBody>
          <a:bodyPr vert="horz" wrap="square" lIns="93151" tIns="46576" rIns="93151" bIns="46576" numCol="1" anchor="t" anchorCtr="0" compatLnSpc="1">
            <a:prstTxWarp prst="textNoShape">
              <a:avLst/>
            </a:prstTxWarp>
          </a:bodyPr>
          <a:lstStyle>
            <a:lvl1pPr algn="r" defTabSz="931365">
              <a:defRPr sz="1200"/>
            </a:lvl1pPr>
          </a:lstStyle>
          <a:p>
            <a:pPr>
              <a:defRPr/>
            </a:pPr>
            <a:endParaRPr lang="en-US"/>
          </a:p>
        </p:txBody>
      </p:sp>
      <p:sp>
        <p:nvSpPr>
          <p:cNvPr id="69636" name="Rectangle 4"/>
          <p:cNvSpPr>
            <a:spLocks noGrp="1" noRot="1" noChangeAspec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701675" y="4415240"/>
            <a:ext cx="5607053" cy="4183855"/>
          </a:xfrm>
          <a:prstGeom prst="rect">
            <a:avLst/>
          </a:prstGeom>
          <a:noFill/>
          <a:ln w="9525">
            <a:noFill/>
            <a:miter lim="800000"/>
            <a:headEnd/>
            <a:tailEnd/>
          </a:ln>
          <a:effectLst/>
        </p:spPr>
        <p:txBody>
          <a:bodyPr vert="horz" wrap="square" lIns="93151" tIns="46576" rIns="93151" bIns="465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1" y="8830474"/>
            <a:ext cx="3037946" cy="464345"/>
          </a:xfrm>
          <a:prstGeom prst="rect">
            <a:avLst/>
          </a:prstGeom>
          <a:noFill/>
          <a:ln w="9525">
            <a:noFill/>
            <a:miter lim="800000"/>
            <a:headEnd/>
            <a:tailEnd/>
          </a:ln>
          <a:effectLst/>
        </p:spPr>
        <p:txBody>
          <a:bodyPr vert="horz" wrap="square" lIns="93151" tIns="46576" rIns="93151" bIns="46576" numCol="1" anchor="b" anchorCtr="0" compatLnSpc="1">
            <a:prstTxWarp prst="textNoShape">
              <a:avLst/>
            </a:prstTxWarp>
          </a:bodyPr>
          <a:lstStyle>
            <a:lvl1pPr defTabSz="931365">
              <a:defRPr sz="1200"/>
            </a:lvl1pPr>
          </a:lstStyle>
          <a:p>
            <a:pPr>
              <a:defRPr/>
            </a:pPr>
            <a:endParaRPr lang="en-US"/>
          </a:p>
        </p:txBody>
      </p:sp>
      <p:sp>
        <p:nvSpPr>
          <p:cNvPr id="5127" name="Rectangle 7"/>
          <p:cNvSpPr>
            <a:spLocks noGrp="1" noChangeArrowheads="1"/>
          </p:cNvSpPr>
          <p:nvPr>
            <p:ph type="sldNum" sz="quarter" idx="5"/>
          </p:nvPr>
        </p:nvSpPr>
        <p:spPr bwMode="auto">
          <a:xfrm>
            <a:off x="3970873" y="8830474"/>
            <a:ext cx="3037946" cy="464345"/>
          </a:xfrm>
          <a:prstGeom prst="rect">
            <a:avLst/>
          </a:prstGeom>
          <a:noFill/>
          <a:ln w="9525">
            <a:noFill/>
            <a:miter lim="800000"/>
            <a:headEnd/>
            <a:tailEnd/>
          </a:ln>
          <a:effectLst/>
        </p:spPr>
        <p:txBody>
          <a:bodyPr vert="horz" wrap="square" lIns="93151" tIns="46576" rIns="93151" bIns="46576" numCol="1" anchor="b" anchorCtr="0" compatLnSpc="1">
            <a:prstTxWarp prst="textNoShape">
              <a:avLst/>
            </a:prstTxWarp>
          </a:bodyPr>
          <a:lstStyle>
            <a:lvl1pPr algn="r" defTabSz="931365">
              <a:defRPr sz="1200"/>
            </a:lvl1pPr>
          </a:lstStyle>
          <a:p>
            <a:pPr>
              <a:defRPr/>
            </a:pPr>
            <a:fld id="{1CD5DC1E-3581-4A44-B2B0-813D97C168CA}" type="slidenum">
              <a:rPr lang="en-US"/>
              <a:pPr>
                <a:defRPr/>
              </a:pPr>
              <a:t>‹#›</a:t>
            </a:fld>
            <a:endParaRPr lang="en-US"/>
          </a:p>
        </p:txBody>
      </p:sp>
    </p:spTree>
    <p:extLst>
      <p:ext uri="{BB962C8B-B14F-4D97-AF65-F5344CB8AC3E}">
        <p14:creationId xmlns:p14="http://schemas.microsoft.com/office/powerpoint/2010/main" val="12367837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smtClean="0"/>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E6C3F6-AFA2-4911-8275-ADA56D73F43D}" type="datetimeFigureOut">
              <a:rPr lang="en-US" smtClean="0">
                <a:solidFill>
                  <a:srgbClr val="FFFFFF"/>
                </a:solidFill>
              </a:rPr>
              <a:pPr/>
              <a:t>9/21/14</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C0D2948A-92EA-4A88-B1AA-F0096BAB5D7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554684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E6C3F6-AFA2-4911-8275-ADA56D73F43D}" type="datetimeFigureOut">
              <a:rPr lang="en-US" smtClean="0">
                <a:solidFill>
                  <a:srgbClr val="FFFFFF"/>
                </a:solidFill>
              </a:rPr>
              <a:pPr/>
              <a:t>9/21/14</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C0D2948A-92EA-4A88-B1AA-F0096BAB5D7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964568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E6C3F6-AFA2-4911-8275-ADA56D73F43D}" type="datetimeFigureOut">
              <a:rPr lang="en-US" smtClean="0">
                <a:solidFill>
                  <a:srgbClr val="FFFFFF"/>
                </a:solidFill>
              </a:rPr>
              <a:pPr/>
              <a:t>9/21/14</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C0D2948A-92EA-4A88-B1AA-F0096BAB5D7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742656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E6C3F6-AFA2-4911-8275-ADA56D73F43D}" type="datetimeFigureOut">
              <a:rPr lang="en-US" smtClean="0">
                <a:solidFill>
                  <a:srgbClr val="FFFFFF"/>
                </a:solidFill>
              </a:rPr>
              <a:pPr/>
              <a:t>9/21/14</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C0D2948A-92EA-4A88-B1AA-F0096BAB5D7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065223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smtClean="0"/>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E6C3F6-AFA2-4911-8275-ADA56D73F43D}" type="datetimeFigureOut">
              <a:rPr lang="en-US" smtClean="0">
                <a:solidFill>
                  <a:srgbClr val="FFFFFF"/>
                </a:solidFill>
              </a:rPr>
              <a:pPr/>
              <a:t>9/21/14</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C0D2948A-92EA-4A88-B1AA-F0096BAB5D7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273346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E6C3F6-AFA2-4911-8275-ADA56D73F43D}" type="datetimeFigureOut">
              <a:rPr lang="en-US" smtClean="0">
                <a:solidFill>
                  <a:srgbClr val="FFFFFF"/>
                </a:solidFill>
              </a:rPr>
              <a:pPr/>
              <a:t>9/21/14</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C0D2948A-92EA-4A88-B1AA-F0096BAB5D7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5166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E6C3F6-AFA2-4911-8275-ADA56D73F43D}" type="datetimeFigureOut">
              <a:rPr lang="en-US" smtClean="0">
                <a:solidFill>
                  <a:srgbClr val="FFFFFF"/>
                </a:solidFill>
              </a:rPr>
              <a:pPr/>
              <a:t>9/21/14</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C0D2948A-92EA-4A88-B1AA-F0096BAB5D7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640402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E6C3F6-AFA2-4911-8275-ADA56D73F43D}" type="datetimeFigureOut">
              <a:rPr lang="en-US" smtClean="0">
                <a:solidFill>
                  <a:srgbClr val="FFFFFF"/>
                </a:solidFill>
              </a:rPr>
              <a:pPr/>
              <a:t>9/21/14</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C0D2948A-92EA-4A88-B1AA-F0096BAB5D7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555138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E6C3F6-AFA2-4911-8275-ADA56D73F43D}" type="datetimeFigureOut">
              <a:rPr lang="en-US" smtClean="0">
                <a:solidFill>
                  <a:srgbClr val="FFFFFF"/>
                </a:solidFill>
              </a:rPr>
              <a:pPr/>
              <a:t>9/21/14</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C0D2948A-92EA-4A88-B1AA-F0096BAB5D7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289488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E6C3F6-AFA2-4911-8275-ADA56D73F43D}" type="datetimeFigureOut">
              <a:rPr lang="en-US" smtClean="0">
                <a:solidFill>
                  <a:srgbClr val="FFFFFF"/>
                </a:solidFill>
              </a:rPr>
              <a:pPr/>
              <a:t>9/21/14</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C0D2948A-92EA-4A88-B1AA-F0096BAB5D7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14316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E6C3F6-AFA2-4911-8275-ADA56D73F43D}" type="datetimeFigureOut">
              <a:rPr lang="en-US" smtClean="0">
                <a:solidFill>
                  <a:srgbClr val="FFFFFF"/>
                </a:solidFill>
              </a:rPr>
              <a:pPr/>
              <a:t>9/21/14</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C0D2948A-92EA-4A88-B1AA-F0096BAB5D7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929664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E6C3F6-AFA2-4911-8275-ADA56D73F43D}" type="datetimeFigureOut">
              <a:rPr lang="en-US" smtClean="0">
                <a:solidFill>
                  <a:srgbClr val="FFFFFF"/>
                </a:solidFill>
              </a:rPr>
              <a:pPr/>
              <a:t>9/21/14</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C0D2948A-92EA-4A88-B1AA-F0096BAB5D7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03331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E6C3F6-AFA2-4911-8275-ADA56D73F43D}" type="datetimeFigureOut">
              <a:rPr lang="en-US" smtClean="0">
                <a:solidFill>
                  <a:srgbClr val="FFFFFF"/>
                </a:solidFill>
              </a:rPr>
              <a:pPr/>
              <a:t>9/21/14</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C0D2948A-92EA-4A88-B1AA-F0096BAB5D7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516843985"/>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1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pPr fontAlgn="auto">
              <a:spcBef>
                <a:spcPts val="0"/>
              </a:spcBef>
              <a:spcAft>
                <a:spcPts val="0"/>
              </a:spcAft>
            </a:pPr>
            <a:fld id="{26E6C3F6-AFA2-4911-8275-ADA56D73F43D}" type="datetimeFigureOut">
              <a:rPr lang="en-US" smtClean="0">
                <a:solidFill>
                  <a:srgbClr val="FFFFFF"/>
                </a:solidFill>
                <a:latin typeface="Corbel" panose="020B0503020204020204"/>
              </a:rPr>
              <a:pPr fontAlgn="auto">
                <a:spcBef>
                  <a:spcPts val="0"/>
                </a:spcBef>
                <a:spcAft>
                  <a:spcPts val="0"/>
                </a:spcAft>
              </a:pPr>
              <a:t>9/21/14</a:t>
            </a:fld>
            <a:endParaRPr lang="en-US">
              <a:solidFill>
                <a:srgbClr val="FFFFFF"/>
              </a:solidFill>
              <a:latin typeface="Corbel" panose="020B0503020204020204"/>
            </a:endParaRPr>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pPr fontAlgn="auto">
              <a:spcBef>
                <a:spcPts val="0"/>
              </a:spcBef>
              <a:spcAft>
                <a:spcPts val="0"/>
              </a:spcAft>
            </a:pPr>
            <a:endParaRPr lang="en-US">
              <a:solidFill>
                <a:srgbClr val="FFFFFF"/>
              </a:solidFill>
              <a:latin typeface="Corbel" panose="020B0503020204020204"/>
            </a:endParaRPr>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pPr fontAlgn="auto">
              <a:spcBef>
                <a:spcPts val="0"/>
              </a:spcBef>
              <a:spcAft>
                <a:spcPts val="0"/>
              </a:spcAft>
            </a:pPr>
            <a:fld id="{C0D2948A-92EA-4A88-B1AA-F0096BAB5D75}" type="slidenum">
              <a:rPr lang="en-US" smtClean="0">
                <a:solidFill>
                  <a:srgbClr val="FFFFFF"/>
                </a:solidFill>
                <a:latin typeface="Corbel" panose="020B0503020204020204"/>
              </a:rPr>
              <a:pPr fontAlgn="auto">
                <a:spcBef>
                  <a:spcPts val="0"/>
                </a:spcBef>
                <a:spcAft>
                  <a:spcPts val="0"/>
                </a:spcAft>
              </a:pPr>
              <a:t>‹#›</a:t>
            </a:fld>
            <a:endParaRPr lang="en-US">
              <a:solidFill>
                <a:srgbClr val="FFFFFF"/>
              </a:solidFill>
              <a:latin typeface="Corbel" panose="020B0503020204020204"/>
            </a:endParaRPr>
          </a:p>
        </p:txBody>
      </p:sp>
    </p:spTree>
    <p:extLst>
      <p:ext uri="{BB962C8B-B14F-4D97-AF65-F5344CB8AC3E}">
        <p14:creationId xmlns:p14="http://schemas.microsoft.com/office/powerpoint/2010/main" val="1870859508"/>
      </p:ext>
    </p:extLst>
  </p:cSld>
  <p:clrMap bg1="dk1" tx1="lt1" bg2="dk2" tx2="lt2" accent1="accent1" accent2="accent2" accent3="accent3" accent4="accent4" accent5="accent5" accent6="accent6" hlink="hlink" folHlink="folHlink"/>
  <p:sldLayoutIdLst>
    <p:sldLayoutId id="2147484889" r:id="rId1"/>
    <p:sldLayoutId id="2147484912" r:id="rId2"/>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pPr fontAlgn="auto">
              <a:spcBef>
                <a:spcPts val="0"/>
              </a:spcBef>
              <a:spcAft>
                <a:spcPts val="0"/>
              </a:spcAft>
            </a:pPr>
            <a:fld id="{26E6C3F6-AFA2-4911-8275-ADA56D73F43D}" type="datetimeFigureOut">
              <a:rPr lang="en-US" smtClean="0">
                <a:solidFill>
                  <a:srgbClr val="FFFFFF"/>
                </a:solidFill>
                <a:latin typeface="Corbel" panose="020B0503020204020204"/>
              </a:rPr>
              <a:pPr fontAlgn="auto">
                <a:spcBef>
                  <a:spcPts val="0"/>
                </a:spcBef>
                <a:spcAft>
                  <a:spcPts val="0"/>
                </a:spcAft>
              </a:pPr>
              <a:t>9/21/14</a:t>
            </a:fld>
            <a:endParaRPr lang="en-US">
              <a:solidFill>
                <a:srgbClr val="FFFFFF"/>
              </a:solidFill>
              <a:latin typeface="Corbel" panose="020B0503020204020204"/>
            </a:endParaRPr>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pPr fontAlgn="auto">
              <a:spcBef>
                <a:spcPts val="0"/>
              </a:spcBef>
              <a:spcAft>
                <a:spcPts val="0"/>
              </a:spcAft>
            </a:pPr>
            <a:endParaRPr lang="en-US">
              <a:solidFill>
                <a:srgbClr val="FFFFFF"/>
              </a:solidFill>
              <a:latin typeface="Corbel" panose="020B0503020204020204"/>
            </a:endParaRPr>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pPr fontAlgn="auto">
              <a:spcBef>
                <a:spcPts val="0"/>
              </a:spcBef>
              <a:spcAft>
                <a:spcPts val="0"/>
              </a:spcAft>
            </a:pPr>
            <a:fld id="{C0D2948A-92EA-4A88-B1AA-F0096BAB5D75}" type="slidenum">
              <a:rPr lang="en-US" smtClean="0">
                <a:solidFill>
                  <a:srgbClr val="FFFFFF"/>
                </a:solidFill>
                <a:latin typeface="Corbel" panose="020B0503020204020204"/>
              </a:rPr>
              <a:pPr fontAlgn="auto">
                <a:spcBef>
                  <a:spcPts val="0"/>
                </a:spcBef>
                <a:spcAft>
                  <a:spcPts val="0"/>
                </a:spcAft>
              </a:pPr>
              <a:t>‹#›</a:t>
            </a:fld>
            <a:endParaRPr lang="en-US">
              <a:solidFill>
                <a:srgbClr val="FFFFFF"/>
              </a:solidFill>
              <a:latin typeface="Corbel" panose="020B0503020204020204"/>
            </a:endParaRPr>
          </a:p>
        </p:txBody>
      </p:sp>
    </p:spTree>
    <p:extLst>
      <p:ext uri="{BB962C8B-B14F-4D97-AF65-F5344CB8AC3E}">
        <p14:creationId xmlns:p14="http://schemas.microsoft.com/office/powerpoint/2010/main" val="432536659"/>
      </p:ext>
    </p:extLst>
  </p:cSld>
  <p:clrMap bg1="dk1" tx1="lt1" bg2="dk2" tx2="lt2" accent1="accent1" accent2="accent2" accent3="accent3" accent4="accent4" accent5="accent5" accent6="accent6" hlink="hlink" folHlink="folHlink"/>
  <p:sldLayoutIdLst>
    <p:sldLayoutId id="2147484907" r:id="rId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pPr fontAlgn="auto">
              <a:spcBef>
                <a:spcPts val="0"/>
              </a:spcBef>
              <a:spcAft>
                <a:spcPts val="0"/>
              </a:spcAft>
            </a:pPr>
            <a:fld id="{26E6C3F6-AFA2-4911-8275-ADA56D73F43D}" type="datetimeFigureOut">
              <a:rPr lang="en-US" smtClean="0">
                <a:solidFill>
                  <a:srgbClr val="FFFFFF"/>
                </a:solidFill>
                <a:latin typeface="Corbel" panose="020B0503020204020204"/>
              </a:rPr>
              <a:pPr fontAlgn="auto">
                <a:spcBef>
                  <a:spcPts val="0"/>
                </a:spcBef>
                <a:spcAft>
                  <a:spcPts val="0"/>
                </a:spcAft>
              </a:pPr>
              <a:t>9/21/14</a:t>
            </a:fld>
            <a:endParaRPr lang="en-US">
              <a:solidFill>
                <a:srgbClr val="FFFFFF"/>
              </a:solidFill>
              <a:latin typeface="Corbel" panose="020B0503020204020204"/>
            </a:endParaRPr>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pPr fontAlgn="auto">
              <a:spcBef>
                <a:spcPts val="0"/>
              </a:spcBef>
              <a:spcAft>
                <a:spcPts val="0"/>
              </a:spcAft>
            </a:pPr>
            <a:endParaRPr lang="en-US">
              <a:solidFill>
                <a:srgbClr val="FFFFFF"/>
              </a:solidFill>
              <a:latin typeface="Corbel" panose="020B0503020204020204"/>
            </a:endParaRPr>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pPr fontAlgn="auto">
              <a:spcBef>
                <a:spcPts val="0"/>
              </a:spcBef>
              <a:spcAft>
                <a:spcPts val="0"/>
              </a:spcAft>
            </a:pPr>
            <a:fld id="{C0D2948A-92EA-4A88-B1AA-F0096BAB5D75}" type="slidenum">
              <a:rPr lang="en-US" smtClean="0">
                <a:solidFill>
                  <a:srgbClr val="FFFFFF"/>
                </a:solidFill>
                <a:latin typeface="Corbel" panose="020B0503020204020204"/>
              </a:rPr>
              <a:pPr fontAlgn="auto">
                <a:spcBef>
                  <a:spcPts val="0"/>
                </a:spcBef>
                <a:spcAft>
                  <a:spcPts val="0"/>
                </a:spcAft>
              </a:pPr>
              <a:t>‹#›</a:t>
            </a:fld>
            <a:endParaRPr lang="en-US">
              <a:solidFill>
                <a:srgbClr val="FFFFFF"/>
              </a:solidFill>
              <a:latin typeface="Corbel" panose="020B0503020204020204"/>
            </a:endParaRPr>
          </a:p>
        </p:txBody>
      </p:sp>
    </p:spTree>
    <p:extLst>
      <p:ext uri="{BB962C8B-B14F-4D97-AF65-F5344CB8AC3E}">
        <p14:creationId xmlns:p14="http://schemas.microsoft.com/office/powerpoint/2010/main" val="87992439"/>
      </p:ext>
    </p:extLst>
  </p:cSld>
  <p:clrMap bg1="dk1" tx1="lt1" bg2="dk2" tx2="lt2" accent1="accent1" accent2="accent2" accent3="accent3" accent4="accent4" accent5="accent5" accent6="accent6" hlink="hlink" folHlink="folHlink"/>
  <p:sldLayoutIdLst>
    <p:sldLayoutId id="2147484909" r:id="rId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pPr fontAlgn="auto">
              <a:spcBef>
                <a:spcPts val="0"/>
              </a:spcBef>
              <a:spcAft>
                <a:spcPts val="0"/>
              </a:spcAft>
            </a:pPr>
            <a:fld id="{26E6C3F6-AFA2-4911-8275-ADA56D73F43D}" type="datetimeFigureOut">
              <a:rPr lang="en-US" smtClean="0">
                <a:solidFill>
                  <a:srgbClr val="FFFFFF"/>
                </a:solidFill>
                <a:latin typeface="Corbel" panose="020B0503020204020204"/>
              </a:rPr>
              <a:pPr fontAlgn="auto">
                <a:spcBef>
                  <a:spcPts val="0"/>
                </a:spcBef>
                <a:spcAft>
                  <a:spcPts val="0"/>
                </a:spcAft>
              </a:pPr>
              <a:t>9/21/14</a:t>
            </a:fld>
            <a:endParaRPr lang="en-US">
              <a:solidFill>
                <a:srgbClr val="FFFFFF"/>
              </a:solidFill>
              <a:latin typeface="Corbel" panose="020B0503020204020204"/>
            </a:endParaRPr>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pPr fontAlgn="auto">
              <a:spcBef>
                <a:spcPts val="0"/>
              </a:spcBef>
              <a:spcAft>
                <a:spcPts val="0"/>
              </a:spcAft>
            </a:pPr>
            <a:endParaRPr lang="en-US">
              <a:solidFill>
                <a:srgbClr val="FFFFFF"/>
              </a:solidFill>
              <a:latin typeface="Corbel" panose="020B0503020204020204"/>
            </a:endParaRPr>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pPr fontAlgn="auto">
              <a:spcBef>
                <a:spcPts val="0"/>
              </a:spcBef>
              <a:spcAft>
                <a:spcPts val="0"/>
              </a:spcAft>
            </a:pPr>
            <a:fld id="{C0D2948A-92EA-4A88-B1AA-F0096BAB5D75}" type="slidenum">
              <a:rPr lang="en-US" smtClean="0">
                <a:solidFill>
                  <a:srgbClr val="FFFFFF"/>
                </a:solidFill>
                <a:latin typeface="Corbel" panose="020B0503020204020204"/>
              </a:rPr>
              <a:pPr fontAlgn="auto">
                <a:spcBef>
                  <a:spcPts val="0"/>
                </a:spcBef>
                <a:spcAft>
                  <a:spcPts val="0"/>
                </a:spcAft>
              </a:pPr>
              <a:t>‹#›</a:t>
            </a:fld>
            <a:endParaRPr lang="en-US">
              <a:solidFill>
                <a:srgbClr val="FFFFFF"/>
              </a:solidFill>
              <a:latin typeface="Corbel" panose="020B0503020204020204"/>
            </a:endParaRPr>
          </a:p>
        </p:txBody>
      </p:sp>
    </p:spTree>
    <p:extLst>
      <p:ext uri="{BB962C8B-B14F-4D97-AF65-F5344CB8AC3E}">
        <p14:creationId xmlns:p14="http://schemas.microsoft.com/office/powerpoint/2010/main" val="523070638"/>
      </p:ext>
    </p:extLst>
  </p:cSld>
  <p:clrMap bg1="dk1" tx1="lt1" bg2="dk2" tx2="lt2" accent1="accent1" accent2="accent2" accent3="accent3" accent4="accent4" accent5="accent5" accent6="accent6" hlink="hlink" folHlink="folHlink"/>
  <p:sldLayoutIdLst>
    <p:sldLayoutId id="2147484911" r:id="rId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pPr fontAlgn="auto">
              <a:spcBef>
                <a:spcPts val="0"/>
              </a:spcBef>
              <a:spcAft>
                <a:spcPts val="0"/>
              </a:spcAft>
            </a:pPr>
            <a:fld id="{26E6C3F6-AFA2-4911-8275-ADA56D73F43D}" type="datetimeFigureOut">
              <a:rPr lang="en-US" smtClean="0">
                <a:solidFill>
                  <a:srgbClr val="FFFFFF"/>
                </a:solidFill>
                <a:latin typeface="Corbel" panose="020B0503020204020204"/>
              </a:rPr>
              <a:pPr fontAlgn="auto">
                <a:spcBef>
                  <a:spcPts val="0"/>
                </a:spcBef>
                <a:spcAft>
                  <a:spcPts val="0"/>
                </a:spcAft>
              </a:pPr>
              <a:t>9/21/14</a:t>
            </a:fld>
            <a:endParaRPr lang="en-US">
              <a:solidFill>
                <a:srgbClr val="FFFFFF"/>
              </a:solidFill>
              <a:latin typeface="Corbel" panose="020B0503020204020204"/>
            </a:endParaRPr>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pPr fontAlgn="auto">
              <a:spcBef>
                <a:spcPts val="0"/>
              </a:spcBef>
              <a:spcAft>
                <a:spcPts val="0"/>
              </a:spcAft>
            </a:pPr>
            <a:endParaRPr lang="en-US">
              <a:solidFill>
                <a:srgbClr val="FFFFFF"/>
              </a:solidFill>
              <a:latin typeface="Corbel" panose="020B0503020204020204"/>
            </a:endParaRPr>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pPr fontAlgn="auto">
              <a:spcBef>
                <a:spcPts val="0"/>
              </a:spcBef>
              <a:spcAft>
                <a:spcPts val="0"/>
              </a:spcAft>
            </a:pPr>
            <a:fld id="{C0D2948A-92EA-4A88-B1AA-F0096BAB5D75}" type="slidenum">
              <a:rPr lang="en-US" smtClean="0">
                <a:solidFill>
                  <a:srgbClr val="FFFFFF"/>
                </a:solidFill>
                <a:latin typeface="Corbel" panose="020B0503020204020204"/>
              </a:rPr>
              <a:pPr fontAlgn="auto">
                <a:spcBef>
                  <a:spcPts val="0"/>
                </a:spcBef>
                <a:spcAft>
                  <a:spcPts val="0"/>
                </a:spcAft>
              </a:pPr>
              <a:t>‹#›</a:t>
            </a:fld>
            <a:endParaRPr lang="en-US">
              <a:solidFill>
                <a:srgbClr val="FFFFFF"/>
              </a:solidFill>
              <a:latin typeface="Corbel" panose="020B0503020204020204"/>
            </a:endParaRPr>
          </a:p>
        </p:txBody>
      </p:sp>
    </p:spTree>
    <p:extLst>
      <p:ext uri="{BB962C8B-B14F-4D97-AF65-F5344CB8AC3E}">
        <p14:creationId xmlns:p14="http://schemas.microsoft.com/office/powerpoint/2010/main" val="3564416422"/>
      </p:ext>
    </p:extLst>
  </p:cSld>
  <p:clrMap bg1="dk1" tx1="lt1" bg2="dk2" tx2="lt2" accent1="accent1" accent2="accent2" accent3="accent3" accent4="accent4" accent5="accent5" accent6="accent6" hlink="hlink" folHlink="folHlink"/>
  <p:sldLayoutIdLst>
    <p:sldLayoutId id="2147484891" r:id="rId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pPr fontAlgn="auto">
              <a:spcBef>
                <a:spcPts val="0"/>
              </a:spcBef>
              <a:spcAft>
                <a:spcPts val="0"/>
              </a:spcAft>
            </a:pPr>
            <a:fld id="{26E6C3F6-AFA2-4911-8275-ADA56D73F43D}" type="datetimeFigureOut">
              <a:rPr lang="en-US" smtClean="0">
                <a:solidFill>
                  <a:srgbClr val="FFFFFF"/>
                </a:solidFill>
                <a:latin typeface="Corbel" panose="020B0503020204020204"/>
              </a:rPr>
              <a:pPr fontAlgn="auto">
                <a:spcBef>
                  <a:spcPts val="0"/>
                </a:spcBef>
                <a:spcAft>
                  <a:spcPts val="0"/>
                </a:spcAft>
              </a:pPr>
              <a:t>9/21/14</a:t>
            </a:fld>
            <a:endParaRPr lang="en-US">
              <a:solidFill>
                <a:srgbClr val="FFFFFF"/>
              </a:solidFill>
              <a:latin typeface="Corbel" panose="020B0503020204020204"/>
            </a:endParaRPr>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pPr fontAlgn="auto">
              <a:spcBef>
                <a:spcPts val="0"/>
              </a:spcBef>
              <a:spcAft>
                <a:spcPts val="0"/>
              </a:spcAft>
            </a:pPr>
            <a:endParaRPr lang="en-US">
              <a:solidFill>
                <a:srgbClr val="FFFFFF"/>
              </a:solidFill>
              <a:latin typeface="Corbel" panose="020B0503020204020204"/>
            </a:endParaRPr>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pPr fontAlgn="auto">
              <a:spcBef>
                <a:spcPts val="0"/>
              </a:spcBef>
              <a:spcAft>
                <a:spcPts val="0"/>
              </a:spcAft>
            </a:pPr>
            <a:fld id="{C0D2948A-92EA-4A88-B1AA-F0096BAB5D75}" type="slidenum">
              <a:rPr lang="en-US" smtClean="0">
                <a:solidFill>
                  <a:srgbClr val="FFFFFF"/>
                </a:solidFill>
                <a:latin typeface="Corbel" panose="020B0503020204020204"/>
              </a:rPr>
              <a:pPr fontAlgn="auto">
                <a:spcBef>
                  <a:spcPts val="0"/>
                </a:spcBef>
                <a:spcAft>
                  <a:spcPts val="0"/>
                </a:spcAft>
              </a:pPr>
              <a:t>‹#›</a:t>
            </a:fld>
            <a:endParaRPr lang="en-US">
              <a:solidFill>
                <a:srgbClr val="FFFFFF"/>
              </a:solidFill>
              <a:latin typeface="Corbel" panose="020B0503020204020204"/>
            </a:endParaRPr>
          </a:p>
        </p:txBody>
      </p:sp>
    </p:spTree>
    <p:extLst>
      <p:ext uri="{BB962C8B-B14F-4D97-AF65-F5344CB8AC3E}">
        <p14:creationId xmlns:p14="http://schemas.microsoft.com/office/powerpoint/2010/main" val="1525660413"/>
      </p:ext>
    </p:extLst>
  </p:cSld>
  <p:clrMap bg1="dk1" tx1="lt1" bg2="dk2" tx2="lt2" accent1="accent1" accent2="accent2" accent3="accent3" accent4="accent4" accent5="accent5" accent6="accent6" hlink="hlink" folHlink="folHlink"/>
  <p:sldLayoutIdLst>
    <p:sldLayoutId id="2147484893" r:id="rId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pPr fontAlgn="auto">
              <a:spcBef>
                <a:spcPts val="0"/>
              </a:spcBef>
              <a:spcAft>
                <a:spcPts val="0"/>
              </a:spcAft>
            </a:pPr>
            <a:fld id="{26E6C3F6-AFA2-4911-8275-ADA56D73F43D}" type="datetimeFigureOut">
              <a:rPr lang="en-US" smtClean="0">
                <a:solidFill>
                  <a:srgbClr val="FFFFFF"/>
                </a:solidFill>
                <a:latin typeface="Corbel" panose="020B0503020204020204"/>
              </a:rPr>
              <a:pPr fontAlgn="auto">
                <a:spcBef>
                  <a:spcPts val="0"/>
                </a:spcBef>
                <a:spcAft>
                  <a:spcPts val="0"/>
                </a:spcAft>
              </a:pPr>
              <a:t>9/21/14</a:t>
            </a:fld>
            <a:endParaRPr lang="en-US">
              <a:solidFill>
                <a:srgbClr val="FFFFFF"/>
              </a:solidFill>
              <a:latin typeface="Corbel" panose="020B0503020204020204"/>
            </a:endParaRPr>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pPr fontAlgn="auto">
              <a:spcBef>
                <a:spcPts val="0"/>
              </a:spcBef>
              <a:spcAft>
                <a:spcPts val="0"/>
              </a:spcAft>
            </a:pPr>
            <a:endParaRPr lang="en-US">
              <a:solidFill>
                <a:srgbClr val="FFFFFF"/>
              </a:solidFill>
              <a:latin typeface="Corbel" panose="020B0503020204020204"/>
            </a:endParaRPr>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pPr fontAlgn="auto">
              <a:spcBef>
                <a:spcPts val="0"/>
              </a:spcBef>
              <a:spcAft>
                <a:spcPts val="0"/>
              </a:spcAft>
            </a:pPr>
            <a:fld id="{C0D2948A-92EA-4A88-B1AA-F0096BAB5D75}" type="slidenum">
              <a:rPr lang="en-US" smtClean="0">
                <a:solidFill>
                  <a:srgbClr val="FFFFFF"/>
                </a:solidFill>
                <a:latin typeface="Corbel" panose="020B0503020204020204"/>
              </a:rPr>
              <a:pPr fontAlgn="auto">
                <a:spcBef>
                  <a:spcPts val="0"/>
                </a:spcBef>
                <a:spcAft>
                  <a:spcPts val="0"/>
                </a:spcAft>
              </a:pPr>
              <a:t>‹#›</a:t>
            </a:fld>
            <a:endParaRPr lang="en-US">
              <a:solidFill>
                <a:srgbClr val="FFFFFF"/>
              </a:solidFill>
              <a:latin typeface="Corbel" panose="020B0503020204020204"/>
            </a:endParaRPr>
          </a:p>
        </p:txBody>
      </p:sp>
    </p:spTree>
    <p:extLst>
      <p:ext uri="{BB962C8B-B14F-4D97-AF65-F5344CB8AC3E}">
        <p14:creationId xmlns:p14="http://schemas.microsoft.com/office/powerpoint/2010/main" val="1901915161"/>
      </p:ext>
    </p:extLst>
  </p:cSld>
  <p:clrMap bg1="dk1" tx1="lt1" bg2="dk2" tx2="lt2" accent1="accent1" accent2="accent2" accent3="accent3" accent4="accent4" accent5="accent5" accent6="accent6" hlink="hlink" folHlink="folHlink"/>
  <p:sldLayoutIdLst>
    <p:sldLayoutId id="2147484895" r:id="rId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pPr fontAlgn="auto">
              <a:spcBef>
                <a:spcPts val="0"/>
              </a:spcBef>
              <a:spcAft>
                <a:spcPts val="0"/>
              </a:spcAft>
            </a:pPr>
            <a:fld id="{26E6C3F6-AFA2-4911-8275-ADA56D73F43D}" type="datetimeFigureOut">
              <a:rPr lang="en-US" smtClean="0">
                <a:solidFill>
                  <a:srgbClr val="FFFFFF"/>
                </a:solidFill>
                <a:latin typeface="Corbel" panose="020B0503020204020204"/>
              </a:rPr>
              <a:pPr fontAlgn="auto">
                <a:spcBef>
                  <a:spcPts val="0"/>
                </a:spcBef>
                <a:spcAft>
                  <a:spcPts val="0"/>
                </a:spcAft>
              </a:pPr>
              <a:t>9/21/14</a:t>
            </a:fld>
            <a:endParaRPr lang="en-US">
              <a:solidFill>
                <a:srgbClr val="FFFFFF"/>
              </a:solidFill>
              <a:latin typeface="Corbel" panose="020B0503020204020204"/>
            </a:endParaRPr>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pPr fontAlgn="auto">
              <a:spcBef>
                <a:spcPts val="0"/>
              </a:spcBef>
              <a:spcAft>
                <a:spcPts val="0"/>
              </a:spcAft>
            </a:pPr>
            <a:endParaRPr lang="en-US">
              <a:solidFill>
                <a:srgbClr val="FFFFFF"/>
              </a:solidFill>
              <a:latin typeface="Corbel" panose="020B0503020204020204"/>
            </a:endParaRPr>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pPr fontAlgn="auto">
              <a:spcBef>
                <a:spcPts val="0"/>
              </a:spcBef>
              <a:spcAft>
                <a:spcPts val="0"/>
              </a:spcAft>
            </a:pPr>
            <a:fld id="{C0D2948A-92EA-4A88-B1AA-F0096BAB5D75}" type="slidenum">
              <a:rPr lang="en-US" smtClean="0">
                <a:solidFill>
                  <a:srgbClr val="FFFFFF"/>
                </a:solidFill>
                <a:latin typeface="Corbel" panose="020B0503020204020204"/>
              </a:rPr>
              <a:pPr fontAlgn="auto">
                <a:spcBef>
                  <a:spcPts val="0"/>
                </a:spcBef>
                <a:spcAft>
                  <a:spcPts val="0"/>
                </a:spcAft>
              </a:pPr>
              <a:t>‹#›</a:t>
            </a:fld>
            <a:endParaRPr lang="en-US">
              <a:solidFill>
                <a:srgbClr val="FFFFFF"/>
              </a:solidFill>
              <a:latin typeface="Corbel" panose="020B0503020204020204"/>
            </a:endParaRPr>
          </a:p>
        </p:txBody>
      </p:sp>
    </p:spTree>
    <p:extLst>
      <p:ext uri="{BB962C8B-B14F-4D97-AF65-F5344CB8AC3E}">
        <p14:creationId xmlns:p14="http://schemas.microsoft.com/office/powerpoint/2010/main" val="4190470899"/>
      </p:ext>
    </p:extLst>
  </p:cSld>
  <p:clrMap bg1="dk1" tx1="lt1" bg2="dk2" tx2="lt2" accent1="accent1" accent2="accent2" accent3="accent3" accent4="accent4" accent5="accent5" accent6="accent6" hlink="hlink" folHlink="folHlink"/>
  <p:sldLayoutIdLst>
    <p:sldLayoutId id="2147484897" r:id="rId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pPr fontAlgn="auto">
              <a:spcBef>
                <a:spcPts val="0"/>
              </a:spcBef>
              <a:spcAft>
                <a:spcPts val="0"/>
              </a:spcAft>
            </a:pPr>
            <a:fld id="{26E6C3F6-AFA2-4911-8275-ADA56D73F43D}" type="datetimeFigureOut">
              <a:rPr lang="en-US" smtClean="0">
                <a:solidFill>
                  <a:srgbClr val="FFFFFF"/>
                </a:solidFill>
                <a:latin typeface="Corbel" panose="020B0503020204020204"/>
              </a:rPr>
              <a:pPr fontAlgn="auto">
                <a:spcBef>
                  <a:spcPts val="0"/>
                </a:spcBef>
                <a:spcAft>
                  <a:spcPts val="0"/>
                </a:spcAft>
              </a:pPr>
              <a:t>9/21/14</a:t>
            </a:fld>
            <a:endParaRPr lang="en-US">
              <a:solidFill>
                <a:srgbClr val="FFFFFF"/>
              </a:solidFill>
              <a:latin typeface="Corbel" panose="020B0503020204020204"/>
            </a:endParaRPr>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pPr fontAlgn="auto">
              <a:spcBef>
                <a:spcPts val="0"/>
              </a:spcBef>
              <a:spcAft>
                <a:spcPts val="0"/>
              </a:spcAft>
            </a:pPr>
            <a:endParaRPr lang="en-US">
              <a:solidFill>
                <a:srgbClr val="FFFFFF"/>
              </a:solidFill>
              <a:latin typeface="Corbel" panose="020B0503020204020204"/>
            </a:endParaRPr>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pPr fontAlgn="auto">
              <a:spcBef>
                <a:spcPts val="0"/>
              </a:spcBef>
              <a:spcAft>
                <a:spcPts val="0"/>
              </a:spcAft>
            </a:pPr>
            <a:fld id="{C0D2948A-92EA-4A88-B1AA-F0096BAB5D75}" type="slidenum">
              <a:rPr lang="en-US" smtClean="0">
                <a:solidFill>
                  <a:srgbClr val="FFFFFF"/>
                </a:solidFill>
                <a:latin typeface="Corbel" panose="020B0503020204020204"/>
              </a:rPr>
              <a:pPr fontAlgn="auto">
                <a:spcBef>
                  <a:spcPts val="0"/>
                </a:spcBef>
                <a:spcAft>
                  <a:spcPts val="0"/>
                </a:spcAft>
              </a:pPr>
              <a:t>‹#›</a:t>
            </a:fld>
            <a:endParaRPr lang="en-US">
              <a:solidFill>
                <a:srgbClr val="FFFFFF"/>
              </a:solidFill>
              <a:latin typeface="Corbel" panose="020B0503020204020204"/>
            </a:endParaRPr>
          </a:p>
        </p:txBody>
      </p:sp>
    </p:spTree>
    <p:extLst>
      <p:ext uri="{BB962C8B-B14F-4D97-AF65-F5344CB8AC3E}">
        <p14:creationId xmlns:p14="http://schemas.microsoft.com/office/powerpoint/2010/main" val="3266279895"/>
      </p:ext>
    </p:extLst>
  </p:cSld>
  <p:clrMap bg1="dk1" tx1="lt1" bg2="dk2" tx2="lt2" accent1="accent1" accent2="accent2" accent3="accent3" accent4="accent4" accent5="accent5" accent6="accent6" hlink="hlink" folHlink="folHlink"/>
  <p:sldLayoutIdLst>
    <p:sldLayoutId id="2147484899" r:id="rId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pPr fontAlgn="auto">
              <a:spcBef>
                <a:spcPts val="0"/>
              </a:spcBef>
              <a:spcAft>
                <a:spcPts val="0"/>
              </a:spcAft>
            </a:pPr>
            <a:fld id="{26E6C3F6-AFA2-4911-8275-ADA56D73F43D}" type="datetimeFigureOut">
              <a:rPr lang="en-US" smtClean="0">
                <a:solidFill>
                  <a:srgbClr val="FFFFFF"/>
                </a:solidFill>
                <a:latin typeface="Corbel" panose="020B0503020204020204"/>
              </a:rPr>
              <a:pPr fontAlgn="auto">
                <a:spcBef>
                  <a:spcPts val="0"/>
                </a:spcBef>
                <a:spcAft>
                  <a:spcPts val="0"/>
                </a:spcAft>
              </a:pPr>
              <a:t>9/21/14</a:t>
            </a:fld>
            <a:endParaRPr lang="en-US">
              <a:solidFill>
                <a:srgbClr val="FFFFFF"/>
              </a:solidFill>
              <a:latin typeface="Corbel" panose="020B0503020204020204"/>
            </a:endParaRPr>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pPr fontAlgn="auto">
              <a:spcBef>
                <a:spcPts val="0"/>
              </a:spcBef>
              <a:spcAft>
                <a:spcPts val="0"/>
              </a:spcAft>
            </a:pPr>
            <a:endParaRPr lang="en-US">
              <a:solidFill>
                <a:srgbClr val="FFFFFF"/>
              </a:solidFill>
              <a:latin typeface="Corbel" panose="020B0503020204020204"/>
            </a:endParaRPr>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pPr fontAlgn="auto">
              <a:spcBef>
                <a:spcPts val="0"/>
              </a:spcBef>
              <a:spcAft>
                <a:spcPts val="0"/>
              </a:spcAft>
            </a:pPr>
            <a:fld id="{C0D2948A-92EA-4A88-B1AA-F0096BAB5D75}" type="slidenum">
              <a:rPr lang="en-US" smtClean="0">
                <a:solidFill>
                  <a:srgbClr val="FFFFFF"/>
                </a:solidFill>
                <a:latin typeface="Corbel" panose="020B0503020204020204"/>
              </a:rPr>
              <a:pPr fontAlgn="auto">
                <a:spcBef>
                  <a:spcPts val="0"/>
                </a:spcBef>
                <a:spcAft>
                  <a:spcPts val="0"/>
                </a:spcAft>
              </a:pPr>
              <a:t>‹#›</a:t>
            </a:fld>
            <a:endParaRPr lang="en-US">
              <a:solidFill>
                <a:srgbClr val="FFFFFF"/>
              </a:solidFill>
              <a:latin typeface="Corbel" panose="020B0503020204020204"/>
            </a:endParaRPr>
          </a:p>
        </p:txBody>
      </p:sp>
    </p:spTree>
    <p:extLst>
      <p:ext uri="{BB962C8B-B14F-4D97-AF65-F5344CB8AC3E}">
        <p14:creationId xmlns:p14="http://schemas.microsoft.com/office/powerpoint/2010/main" val="2762100970"/>
      </p:ext>
    </p:extLst>
  </p:cSld>
  <p:clrMap bg1="dk1" tx1="lt1" bg2="dk2" tx2="lt2" accent1="accent1" accent2="accent2" accent3="accent3" accent4="accent4" accent5="accent5" accent6="accent6" hlink="hlink" folHlink="folHlink"/>
  <p:sldLayoutIdLst>
    <p:sldLayoutId id="2147484901" r:id="rId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pPr fontAlgn="auto">
              <a:spcBef>
                <a:spcPts val="0"/>
              </a:spcBef>
              <a:spcAft>
                <a:spcPts val="0"/>
              </a:spcAft>
            </a:pPr>
            <a:fld id="{26E6C3F6-AFA2-4911-8275-ADA56D73F43D}" type="datetimeFigureOut">
              <a:rPr lang="en-US" smtClean="0">
                <a:solidFill>
                  <a:srgbClr val="FFFFFF"/>
                </a:solidFill>
                <a:latin typeface="Corbel" panose="020B0503020204020204"/>
              </a:rPr>
              <a:pPr fontAlgn="auto">
                <a:spcBef>
                  <a:spcPts val="0"/>
                </a:spcBef>
                <a:spcAft>
                  <a:spcPts val="0"/>
                </a:spcAft>
              </a:pPr>
              <a:t>9/21/14</a:t>
            </a:fld>
            <a:endParaRPr lang="en-US">
              <a:solidFill>
                <a:srgbClr val="FFFFFF"/>
              </a:solidFill>
              <a:latin typeface="Corbel" panose="020B0503020204020204"/>
            </a:endParaRPr>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pPr fontAlgn="auto">
              <a:spcBef>
                <a:spcPts val="0"/>
              </a:spcBef>
              <a:spcAft>
                <a:spcPts val="0"/>
              </a:spcAft>
            </a:pPr>
            <a:endParaRPr lang="en-US">
              <a:solidFill>
                <a:srgbClr val="FFFFFF"/>
              </a:solidFill>
              <a:latin typeface="Corbel" panose="020B0503020204020204"/>
            </a:endParaRPr>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pPr fontAlgn="auto">
              <a:spcBef>
                <a:spcPts val="0"/>
              </a:spcBef>
              <a:spcAft>
                <a:spcPts val="0"/>
              </a:spcAft>
            </a:pPr>
            <a:fld id="{C0D2948A-92EA-4A88-B1AA-F0096BAB5D75}" type="slidenum">
              <a:rPr lang="en-US" smtClean="0">
                <a:solidFill>
                  <a:srgbClr val="FFFFFF"/>
                </a:solidFill>
                <a:latin typeface="Corbel" panose="020B0503020204020204"/>
              </a:rPr>
              <a:pPr fontAlgn="auto">
                <a:spcBef>
                  <a:spcPts val="0"/>
                </a:spcBef>
                <a:spcAft>
                  <a:spcPts val="0"/>
                </a:spcAft>
              </a:pPr>
              <a:t>‹#›</a:t>
            </a:fld>
            <a:endParaRPr lang="en-US">
              <a:solidFill>
                <a:srgbClr val="FFFFFF"/>
              </a:solidFill>
              <a:latin typeface="Corbel" panose="020B0503020204020204"/>
            </a:endParaRPr>
          </a:p>
        </p:txBody>
      </p:sp>
    </p:spTree>
    <p:extLst>
      <p:ext uri="{BB962C8B-B14F-4D97-AF65-F5344CB8AC3E}">
        <p14:creationId xmlns:p14="http://schemas.microsoft.com/office/powerpoint/2010/main" val="3108664519"/>
      </p:ext>
    </p:extLst>
  </p:cSld>
  <p:clrMap bg1="dk1" tx1="lt1" bg2="dk2" tx2="lt2" accent1="accent1" accent2="accent2" accent3="accent3" accent4="accent4" accent5="accent5" accent6="accent6" hlink="hlink" folHlink="folHlink"/>
  <p:sldLayoutIdLst>
    <p:sldLayoutId id="2147484903" r:id="rId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pPr fontAlgn="auto">
              <a:spcBef>
                <a:spcPts val="0"/>
              </a:spcBef>
              <a:spcAft>
                <a:spcPts val="0"/>
              </a:spcAft>
            </a:pPr>
            <a:fld id="{26E6C3F6-AFA2-4911-8275-ADA56D73F43D}" type="datetimeFigureOut">
              <a:rPr lang="en-US" smtClean="0">
                <a:solidFill>
                  <a:srgbClr val="FFFFFF"/>
                </a:solidFill>
                <a:latin typeface="Corbel" panose="020B0503020204020204"/>
              </a:rPr>
              <a:pPr fontAlgn="auto">
                <a:spcBef>
                  <a:spcPts val="0"/>
                </a:spcBef>
                <a:spcAft>
                  <a:spcPts val="0"/>
                </a:spcAft>
              </a:pPr>
              <a:t>9/21/14</a:t>
            </a:fld>
            <a:endParaRPr lang="en-US">
              <a:solidFill>
                <a:srgbClr val="FFFFFF"/>
              </a:solidFill>
              <a:latin typeface="Corbel" panose="020B0503020204020204"/>
            </a:endParaRPr>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pPr fontAlgn="auto">
              <a:spcBef>
                <a:spcPts val="0"/>
              </a:spcBef>
              <a:spcAft>
                <a:spcPts val="0"/>
              </a:spcAft>
            </a:pPr>
            <a:endParaRPr lang="en-US">
              <a:solidFill>
                <a:srgbClr val="FFFFFF"/>
              </a:solidFill>
              <a:latin typeface="Corbel" panose="020B0503020204020204"/>
            </a:endParaRPr>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pPr fontAlgn="auto">
              <a:spcBef>
                <a:spcPts val="0"/>
              </a:spcBef>
              <a:spcAft>
                <a:spcPts val="0"/>
              </a:spcAft>
            </a:pPr>
            <a:fld id="{C0D2948A-92EA-4A88-B1AA-F0096BAB5D75}" type="slidenum">
              <a:rPr lang="en-US" smtClean="0">
                <a:solidFill>
                  <a:srgbClr val="FFFFFF"/>
                </a:solidFill>
                <a:latin typeface="Corbel" panose="020B0503020204020204"/>
              </a:rPr>
              <a:pPr fontAlgn="auto">
                <a:spcBef>
                  <a:spcPts val="0"/>
                </a:spcBef>
                <a:spcAft>
                  <a:spcPts val="0"/>
                </a:spcAft>
              </a:pPr>
              <a:t>‹#›</a:t>
            </a:fld>
            <a:endParaRPr lang="en-US">
              <a:solidFill>
                <a:srgbClr val="FFFFFF"/>
              </a:solidFill>
              <a:latin typeface="Corbel" panose="020B0503020204020204"/>
            </a:endParaRPr>
          </a:p>
        </p:txBody>
      </p:sp>
    </p:spTree>
    <p:extLst>
      <p:ext uri="{BB962C8B-B14F-4D97-AF65-F5344CB8AC3E}">
        <p14:creationId xmlns:p14="http://schemas.microsoft.com/office/powerpoint/2010/main" val="2653194571"/>
      </p:ext>
    </p:extLst>
  </p:cSld>
  <p:clrMap bg1="dk1" tx1="lt1" bg2="dk2" tx2="lt2" accent1="accent1" accent2="accent2" accent3="accent3" accent4="accent4" accent5="accent5" accent6="accent6" hlink="hlink" folHlink="folHlink"/>
  <p:sldLayoutIdLst>
    <p:sldLayoutId id="2147484905" r:id="rId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effectLst>
                  <a:outerShdw blurRad="38100" dist="38100" dir="2700000" algn="tl">
                    <a:srgbClr val="000000">
                      <a:alpha val="43137"/>
                    </a:srgbClr>
                  </a:outerShdw>
                </a:effectLst>
              </a:rPr>
              <a:t>Passing The mantle</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2800" b="1" dirty="0" smtClean="0">
                <a:effectLst>
                  <a:outerShdw blurRad="38100" dist="38100" dir="2700000" algn="tl">
                    <a:srgbClr val="000000">
                      <a:alpha val="43137"/>
                    </a:srgbClr>
                  </a:outerShdw>
                </a:effectLst>
              </a:rPr>
              <a:t>The Story of Elijah and Elisha</a:t>
            </a:r>
            <a:endParaRPr lang="en-US" sz="2800" b="1" dirty="0">
              <a:effectLst>
                <a:outerShdw blurRad="38100" dist="38100" dir="2700000" algn="tl">
                  <a:srgbClr val="000000">
                    <a:alpha val="43137"/>
                  </a:srgbClr>
                </a:outerShdw>
              </a:effectLst>
            </a:endParaRPr>
          </a:p>
        </p:txBody>
      </p:sp>
      <p:pic>
        <p:nvPicPr>
          <p:cNvPr id="1028" name="Picture 4" descr="http://1.bp.blogspot.com/-8LQVmX0Xz70/UllJ19-q2jI/AAAAAAAADvk/6uO4pZ_cRBo/s1600/8+-+1173178636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79298" y="304800"/>
            <a:ext cx="2385403" cy="2150533"/>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2935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4176"/>
            <a:ext cx="8305799" cy="1508760"/>
          </a:xfrm>
        </p:spPr>
        <p:txBody>
          <a:bodyPr/>
          <a:lstStyle/>
          <a:p>
            <a:r>
              <a:rPr lang="en-US" b="1" i="1" dirty="0" smtClean="0">
                <a:effectLst>
                  <a:outerShdw blurRad="38100" dist="38100" dir="2700000" algn="tl">
                    <a:srgbClr val="000000">
                      <a:alpha val="43137"/>
                    </a:srgbClr>
                  </a:outerShdw>
                </a:effectLst>
              </a:rPr>
              <a:t>WHAT MIGHT HAVE BEEN:</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                                 The Tragedy of </a:t>
            </a:r>
            <a:r>
              <a:rPr lang="en-US" sz="6600" b="1" i="1" u="sng" dirty="0" smtClean="0">
                <a:effectLst>
                  <a:outerShdw blurRad="38100" dist="38100" dir="2700000" algn="tl">
                    <a:srgbClr val="000000">
                      <a:alpha val="43137"/>
                    </a:srgbClr>
                  </a:outerShdw>
                </a:effectLst>
              </a:rPr>
              <a:t>?</a:t>
            </a:r>
            <a:endParaRPr lang="en-US" sz="6600" b="1"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11680"/>
            <a:ext cx="8305799" cy="4550516"/>
          </a:xfrm>
        </p:spPr>
        <p:txBody>
          <a:bodyPr>
            <a:normAutofit/>
          </a:bodyPr>
          <a:lstStyle/>
          <a:p>
            <a:r>
              <a:rPr lang="en-US" sz="3600" b="1" dirty="0" smtClean="0">
                <a:effectLst>
                  <a:outerShdw blurRad="38100" dist="38100" dir="2700000" algn="tl">
                    <a:srgbClr val="000000">
                      <a:alpha val="43137"/>
                    </a:srgbClr>
                  </a:outerShdw>
                </a:effectLst>
              </a:rPr>
              <a:t>Church Directory Since 1986</a:t>
            </a:r>
            <a:br>
              <a:rPr lang="en-US" sz="3600" b="1" dirty="0" smtClean="0">
                <a:effectLst>
                  <a:outerShdw blurRad="38100" dist="38100" dir="2700000" algn="tl">
                    <a:srgbClr val="000000">
                      <a:alpha val="43137"/>
                    </a:srgbClr>
                  </a:outerShdw>
                </a:effectLst>
              </a:rPr>
            </a:br>
            <a:endParaRPr lang="en-US" sz="3600" b="1" dirty="0" smtClean="0">
              <a:effectLst>
                <a:outerShdw blurRad="38100" dist="38100" dir="2700000" algn="tl">
                  <a:srgbClr val="000000">
                    <a:alpha val="43137"/>
                  </a:srgbClr>
                </a:outerShdw>
              </a:effectLst>
            </a:endParaRPr>
          </a:p>
          <a:p>
            <a:r>
              <a:rPr lang="en-US" sz="3600" b="1" dirty="0" err="1" smtClean="0">
                <a:effectLst>
                  <a:outerShdw blurRad="38100" dist="38100" dir="2700000" algn="tl">
                    <a:srgbClr val="000000">
                      <a:alpha val="43137"/>
                    </a:srgbClr>
                  </a:outerShdw>
                </a:effectLst>
              </a:rPr>
              <a:t>Would’a</a:t>
            </a:r>
            <a:r>
              <a:rPr lang="en-US" sz="3600" b="1" dirty="0" smtClean="0">
                <a:effectLst>
                  <a:outerShdw blurRad="38100" dist="38100" dir="2700000" algn="tl">
                    <a:srgbClr val="000000">
                      <a:alpha val="43137"/>
                    </a:srgbClr>
                  </a:outerShdw>
                </a:effectLst>
              </a:rPr>
              <a:t>, </a:t>
            </a:r>
            <a:r>
              <a:rPr lang="en-US" sz="3600" b="1" dirty="0" err="1" smtClean="0">
                <a:effectLst>
                  <a:outerShdw blurRad="38100" dist="38100" dir="2700000" algn="tl">
                    <a:srgbClr val="000000">
                      <a:alpha val="43137"/>
                    </a:srgbClr>
                  </a:outerShdw>
                </a:effectLst>
              </a:rPr>
              <a:t>Could’a</a:t>
            </a:r>
            <a:r>
              <a:rPr lang="en-US" sz="3600" b="1" dirty="0" smtClean="0">
                <a:effectLst>
                  <a:outerShdw blurRad="38100" dist="38100" dir="2700000" algn="tl">
                    <a:srgbClr val="000000">
                      <a:alpha val="43137"/>
                    </a:srgbClr>
                  </a:outerShdw>
                </a:effectLst>
              </a:rPr>
              <a:t>, </a:t>
            </a:r>
            <a:r>
              <a:rPr lang="en-US" sz="3600" b="1" dirty="0" err="1" smtClean="0">
                <a:effectLst>
                  <a:outerShdw blurRad="38100" dist="38100" dir="2700000" algn="tl">
                    <a:srgbClr val="000000">
                      <a:alpha val="43137"/>
                    </a:srgbClr>
                  </a:outerShdw>
                </a:effectLst>
              </a:rPr>
              <a:t>Should’a</a:t>
            </a:r>
            <a:endParaRPr lang="en-US" sz="3600" b="1" dirty="0" smtClean="0">
              <a:effectLst>
                <a:outerShdw blurRad="38100" dist="38100" dir="2700000" algn="tl">
                  <a:srgbClr val="000000">
                    <a:alpha val="43137"/>
                  </a:srgbClr>
                </a:outerShdw>
              </a:effectLst>
            </a:endParaRPr>
          </a:p>
        </p:txBody>
      </p:sp>
      <p:pic>
        <p:nvPicPr>
          <p:cNvPr id="3074" name="Picture 2" descr="http://myslbc.org/wp-content/uploads/2013/10/Church-director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4038600"/>
            <a:ext cx="2857500" cy="213360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38665619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effectLst>
                  <a:outerShdw blurRad="38100" dist="38100" dir="2700000" algn="tl">
                    <a:srgbClr val="000000">
                      <a:alpha val="43137"/>
                    </a:srgbClr>
                  </a:outerShdw>
                </a:effectLst>
              </a:rPr>
              <a:t>INHERITING THE MANTLE:</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                            Elisha’s RESPONSE</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7134" y="2011680"/>
            <a:ext cx="8110286" cy="4846320"/>
          </a:xfrm>
        </p:spPr>
        <p:txBody>
          <a:bodyPr>
            <a:normAutofit/>
          </a:bodyPr>
          <a:lstStyle/>
          <a:p>
            <a:pPr marL="742950" indent="-742950">
              <a:buFont typeface="+mj-lt"/>
              <a:buAutoNum type="arabicPeriod"/>
            </a:pPr>
            <a:r>
              <a:rPr lang="en-US" sz="3600" b="1" i="1" u="sng" dirty="0" smtClean="0">
                <a:solidFill>
                  <a:srgbClr val="FFFF00"/>
                </a:solidFill>
                <a:effectLst>
                  <a:outerShdw blurRad="38100" dist="38100" dir="2700000" algn="tl">
                    <a:srgbClr val="000000">
                      <a:alpha val="43137"/>
                    </a:srgbClr>
                  </a:outerShdw>
                </a:effectLst>
              </a:rPr>
              <a:t>Obedient</a:t>
            </a:r>
            <a:r>
              <a:rPr lang="en-US" sz="2800" b="1" dirty="0" smtClean="0">
                <a:effectLst>
                  <a:outerShdw blurRad="38100" dist="38100" dir="2700000" algn="tl">
                    <a:srgbClr val="000000">
                      <a:alpha val="43137"/>
                    </a:srgbClr>
                  </a:outerShdw>
                </a:effectLst>
              </a:rPr>
              <a:t>:  Immediately and Boldly</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(Slaughter oxen, Burned plow)</a:t>
            </a:r>
            <a:br>
              <a:rPr lang="en-US" sz="2800" b="1" dirty="0" smtClean="0">
                <a:effectLst>
                  <a:outerShdw blurRad="38100" dist="38100" dir="2700000" algn="tl">
                    <a:srgbClr val="000000">
                      <a:alpha val="43137"/>
                    </a:srgbClr>
                  </a:outerShdw>
                </a:effectLst>
              </a:rPr>
            </a:br>
            <a:r>
              <a:rPr lang="en-US" sz="1400" b="1" dirty="0" smtClean="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r>
              <a:rPr lang="en-US" sz="2800" b="1" dirty="0" smtClean="0">
                <a:solidFill>
                  <a:srgbClr val="FFFF00"/>
                </a:solidFill>
                <a:effectLst>
                  <a:outerShdw blurRad="38100" dist="38100" dir="2700000" algn="tl">
                    <a:srgbClr val="000000">
                      <a:alpha val="43137"/>
                    </a:srgbClr>
                  </a:outerShdw>
                </a:effectLst>
              </a:rPr>
              <a:t>Luke </a:t>
            </a:r>
            <a:r>
              <a:rPr lang="en-US" sz="2800" b="1" dirty="0">
                <a:solidFill>
                  <a:srgbClr val="FFFF00"/>
                </a:solidFill>
                <a:effectLst>
                  <a:outerShdw blurRad="38100" dist="38100" dir="2700000" algn="tl">
                    <a:srgbClr val="000000">
                      <a:alpha val="43137"/>
                    </a:srgbClr>
                  </a:outerShdw>
                </a:effectLst>
              </a:rPr>
              <a:t>9:62 </a:t>
            </a:r>
            <a:r>
              <a:rPr lang="en-US" sz="2800" b="1" dirty="0" smtClean="0">
                <a:solidFill>
                  <a:srgbClr val="FFFF00"/>
                </a:solidFill>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But </a:t>
            </a:r>
            <a:r>
              <a:rPr lang="en-US" sz="2800" b="1" dirty="0">
                <a:effectLst>
                  <a:outerShdw blurRad="38100" dist="38100" dir="2700000" algn="tl">
                    <a:srgbClr val="000000">
                      <a:alpha val="43137"/>
                    </a:srgbClr>
                  </a:outerShdw>
                </a:effectLst>
              </a:rPr>
              <a:t>Jesus said to him, "No one, having put his hand to the plow, and looking back, is fit for the kingdom of God</a:t>
            </a:r>
            <a:r>
              <a:rPr lang="en-US" sz="2800" b="1" dirty="0" smtClean="0">
                <a:effectLst>
                  <a:outerShdw blurRad="38100" dist="38100" dir="2700000" algn="tl">
                    <a:srgbClr val="000000">
                      <a:alpha val="43137"/>
                    </a:srgbClr>
                  </a:outerShdw>
                </a:effectLst>
              </a:rPr>
              <a:t>.“</a:t>
            </a:r>
            <a:br>
              <a:rPr lang="en-US" sz="2800" b="1" dirty="0" smtClean="0">
                <a:effectLst>
                  <a:outerShdw blurRad="38100" dist="38100" dir="2700000" algn="tl">
                    <a:srgbClr val="000000">
                      <a:alpha val="43137"/>
                    </a:srgbClr>
                  </a:outerShdw>
                </a:effectLst>
              </a:rPr>
            </a:br>
            <a:r>
              <a:rPr lang="en-US" sz="1400" b="1" dirty="0" smtClean="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r>
              <a:rPr lang="en-US" sz="2800" b="1" dirty="0">
                <a:effectLst>
                  <a:outerShdw blurRad="38100" dist="38100" dir="2700000" algn="tl">
                    <a:srgbClr val="000000">
                      <a:alpha val="43137"/>
                    </a:srgbClr>
                  </a:outerShdw>
                </a:effectLst>
              </a:rPr>
              <a:t> </a:t>
            </a:r>
            <a:r>
              <a:rPr lang="en-US" sz="2800" b="1" dirty="0" smtClean="0">
                <a:solidFill>
                  <a:srgbClr val="FFFF00"/>
                </a:solidFill>
                <a:effectLst>
                  <a:outerShdw blurRad="38100" dist="38100" dir="2700000" algn="tl">
                    <a:srgbClr val="000000">
                      <a:alpha val="43137"/>
                    </a:srgbClr>
                  </a:outerShdw>
                </a:effectLst>
              </a:rPr>
              <a:t>Matt 4:19-20 </a:t>
            </a:r>
            <a:r>
              <a:rPr lang="en-US" sz="2800" b="1" dirty="0">
                <a:effectLst>
                  <a:outerShdw blurRad="38100" dist="38100" dir="2700000" algn="tl">
                    <a:srgbClr val="000000">
                      <a:alpha val="43137"/>
                    </a:srgbClr>
                  </a:outerShdw>
                </a:effectLst>
              </a:rPr>
              <a:t>Then He said to them, </a:t>
            </a: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a:t>
            </a:r>
            <a:r>
              <a:rPr lang="en-US" sz="2800" b="1" dirty="0">
                <a:effectLst>
                  <a:outerShdw blurRad="38100" dist="38100" dir="2700000" algn="tl">
                    <a:srgbClr val="000000">
                      <a:alpha val="43137"/>
                    </a:srgbClr>
                  </a:outerShdw>
                </a:effectLst>
              </a:rPr>
              <a:t>Follow Me, and I will make you fishers </a:t>
            </a: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of </a:t>
            </a:r>
            <a:r>
              <a:rPr lang="en-US" sz="2800" b="1" dirty="0">
                <a:effectLst>
                  <a:outerShdw blurRad="38100" dist="38100" dir="2700000" algn="tl">
                    <a:srgbClr val="000000">
                      <a:alpha val="43137"/>
                    </a:srgbClr>
                  </a:outerShdw>
                </a:effectLst>
              </a:rPr>
              <a:t>men</a:t>
            </a:r>
            <a:r>
              <a:rPr lang="en-US" sz="2800" b="1" dirty="0" smtClean="0">
                <a:effectLst>
                  <a:outerShdw blurRad="38100" dist="38100" dir="2700000" algn="tl">
                    <a:srgbClr val="000000">
                      <a:alpha val="43137"/>
                    </a:srgbClr>
                  </a:outerShdw>
                </a:effectLst>
              </a:rPr>
              <a:t>.“  They </a:t>
            </a:r>
            <a:r>
              <a:rPr lang="en-US" sz="2800" b="1" dirty="0">
                <a:effectLst>
                  <a:outerShdw blurRad="38100" dist="38100" dir="2700000" algn="tl">
                    <a:srgbClr val="000000">
                      <a:alpha val="43137"/>
                    </a:srgbClr>
                  </a:outerShdw>
                </a:effectLst>
              </a:rPr>
              <a:t>immediately left </a:t>
            </a:r>
            <a:r>
              <a:rPr lang="en-US" sz="2800" b="1" dirty="0" smtClean="0">
                <a:effectLst>
                  <a:outerShdw blurRad="38100" dist="38100" dir="2700000" algn="tl">
                    <a:srgbClr val="000000">
                      <a:alpha val="43137"/>
                    </a:srgbClr>
                  </a:outerShdw>
                </a:effectLst>
              </a:rPr>
              <a:t>their</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nets </a:t>
            </a:r>
            <a:r>
              <a:rPr lang="en-US" sz="2800" b="1" dirty="0">
                <a:effectLst>
                  <a:outerShdw blurRad="38100" dist="38100" dir="2700000" algn="tl">
                    <a:srgbClr val="000000">
                      <a:alpha val="43137"/>
                    </a:srgbClr>
                  </a:outerShdw>
                </a:effectLst>
              </a:rPr>
              <a:t>and followed Him.</a:t>
            </a:r>
          </a:p>
        </p:txBody>
      </p:sp>
      <p:pic>
        <p:nvPicPr>
          <p:cNvPr id="11270" name="Picture 6" descr="http://assets.jw.org/assets/m/w14/20140201/w14_20140201.art/2014086_univ_cnt_2_x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46333" y="4419600"/>
            <a:ext cx="2262716" cy="226271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616243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effectLst>
                  <a:outerShdw blurRad="38100" dist="38100" dir="2700000" algn="tl">
                    <a:srgbClr val="000000">
                      <a:alpha val="43137"/>
                    </a:srgbClr>
                  </a:outerShdw>
                </a:effectLst>
              </a:rPr>
              <a:t>INHERITING THE MANTLE:</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                           Elisha’s RESPONSE</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7134" y="2011680"/>
            <a:ext cx="8339666" cy="4846320"/>
          </a:xfrm>
        </p:spPr>
        <p:txBody>
          <a:bodyPr>
            <a:normAutofit/>
          </a:bodyPr>
          <a:lstStyle/>
          <a:p>
            <a:pPr marL="0" indent="0">
              <a:buNone/>
            </a:pPr>
            <a:r>
              <a:rPr lang="en-US" sz="3600" b="1" i="1" dirty="0" smtClean="0">
                <a:effectLst>
                  <a:outerShdw blurRad="38100" dist="38100" dir="2700000" algn="tl">
                    <a:srgbClr val="000000">
                      <a:alpha val="43137"/>
                    </a:srgbClr>
                  </a:outerShdw>
                </a:effectLst>
              </a:rPr>
              <a:t>2.   </a:t>
            </a:r>
            <a:r>
              <a:rPr lang="en-US" sz="3600" b="1" i="1" u="sng" dirty="0" smtClean="0">
                <a:solidFill>
                  <a:srgbClr val="FFFF00"/>
                </a:solidFill>
                <a:effectLst>
                  <a:outerShdw blurRad="38100" dist="38100" dir="2700000" algn="tl">
                    <a:srgbClr val="000000">
                      <a:alpha val="43137"/>
                    </a:srgbClr>
                  </a:outerShdw>
                </a:effectLst>
              </a:rPr>
              <a:t>Passionate</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Single-Mindedness</a:t>
            </a:r>
            <a:br>
              <a:rPr lang="en-US" sz="2800" b="1" dirty="0">
                <a:effectLst>
                  <a:outerShdw blurRad="38100" dist="38100" dir="2700000" algn="tl">
                    <a:srgbClr val="000000">
                      <a:alpha val="43137"/>
                    </a:srgbClr>
                  </a:outerShdw>
                </a:effectLst>
              </a:rPr>
            </a:br>
            <a:r>
              <a:rPr lang="en-US" sz="2000" b="1" dirty="0" smtClean="0">
                <a:effectLst>
                  <a:outerShdw blurRad="38100" dist="38100" dir="2700000" algn="tl">
                    <a:srgbClr val="000000">
                      <a:alpha val="43137"/>
                    </a:srgbClr>
                  </a:outerShdw>
                </a:effectLst>
              </a:rPr>
              <a:t>“</a:t>
            </a:r>
            <a:r>
              <a:rPr lang="en-US" sz="2400" b="1" i="1" dirty="0" smtClean="0">
                <a:effectLst>
                  <a:outerShdw blurRad="38100" dist="38100" dir="2700000" algn="tl">
                    <a:srgbClr val="000000">
                      <a:alpha val="43137"/>
                    </a:srgbClr>
                  </a:outerShdw>
                </a:effectLst>
              </a:rPr>
              <a:t>Then </a:t>
            </a:r>
            <a:r>
              <a:rPr lang="en-US" sz="2400" b="1" i="1" dirty="0">
                <a:effectLst>
                  <a:outerShdw blurRad="38100" dist="38100" dir="2700000" algn="tl">
                    <a:srgbClr val="000000">
                      <a:alpha val="43137"/>
                    </a:srgbClr>
                  </a:outerShdw>
                </a:effectLst>
              </a:rPr>
              <a:t>he arose and followed Elijah, and became his </a:t>
            </a:r>
            <a:r>
              <a:rPr lang="en-US" sz="2400" b="1" i="1" dirty="0" smtClean="0">
                <a:effectLst>
                  <a:outerShdw blurRad="38100" dist="38100" dir="2700000" algn="tl">
                    <a:srgbClr val="000000">
                      <a:alpha val="43137"/>
                    </a:srgbClr>
                  </a:outerShdw>
                </a:effectLst>
              </a:rPr>
              <a:t>servant”</a:t>
            </a:r>
            <a:r>
              <a:rPr lang="en-US" sz="2400" b="1" i="1" dirty="0">
                <a:effectLst>
                  <a:outerShdw blurRad="38100" dist="38100" dir="2700000" algn="tl">
                    <a:srgbClr val="000000">
                      <a:alpha val="43137"/>
                    </a:srgbClr>
                  </a:outerShdw>
                </a:effectLst>
              </a:rPr>
              <a:t/>
            </a:r>
            <a:br>
              <a:rPr lang="en-US" sz="2400" b="1" i="1" dirty="0">
                <a:effectLst>
                  <a:outerShdw blurRad="38100" dist="38100" dir="2700000" algn="tl">
                    <a:srgbClr val="000000">
                      <a:alpha val="43137"/>
                    </a:srgbClr>
                  </a:outerShdw>
                </a:effectLst>
              </a:rPr>
            </a:br>
            <a:r>
              <a:rPr lang="en-US" sz="1400" b="1" dirty="0" smtClean="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r>
              <a:rPr lang="en-US" sz="2800" b="1" dirty="0" smtClean="0">
                <a:solidFill>
                  <a:srgbClr val="FFFF00"/>
                </a:solidFill>
                <a:effectLst>
                  <a:outerShdw blurRad="38100" dist="38100" dir="2700000" algn="tl">
                    <a:srgbClr val="000000">
                      <a:alpha val="43137"/>
                    </a:srgbClr>
                  </a:outerShdw>
                </a:effectLst>
              </a:rPr>
              <a:t>Isa </a:t>
            </a:r>
            <a:r>
              <a:rPr lang="en-US" sz="2800" b="1" dirty="0">
                <a:solidFill>
                  <a:srgbClr val="FFFF00"/>
                </a:solidFill>
                <a:effectLst>
                  <a:outerShdw blurRad="38100" dist="38100" dir="2700000" algn="tl">
                    <a:srgbClr val="000000">
                      <a:alpha val="43137"/>
                    </a:srgbClr>
                  </a:outerShdw>
                </a:effectLst>
              </a:rPr>
              <a:t>6:8 </a:t>
            </a:r>
            <a:r>
              <a:rPr lang="en-US" sz="2800" b="1" dirty="0" smtClean="0">
                <a:solidFill>
                  <a:srgbClr val="FFFF00"/>
                </a:solidFill>
                <a:effectLst>
                  <a:outerShdw blurRad="38100" dist="38100" dir="2700000" algn="tl">
                    <a:srgbClr val="000000">
                      <a:alpha val="43137"/>
                    </a:srgbClr>
                  </a:outerShdw>
                </a:effectLst>
              </a:rPr>
              <a:t> Isaiah </a:t>
            </a:r>
            <a:r>
              <a:rPr lang="en-US" sz="2800" b="1" dirty="0" smtClean="0">
                <a:effectLst>
                  <a:outerShdw blurRad="38100" dist="38100" dir="2700000" algn="tl">
                    <a:srgbClr val="000000">
                      <a:alpha val="43137"/>
                    </a:srgbClr>
                  </a:outerShdw>
                </a:effectLst>
              </a:rPr>
              <a:t>“Also </a:t>
            </a:r>
            <a:r>
              <a:rPr lang="en-US" sz="2800" b="1" dirty="0">
                <a:effectLst>
                  <a:outerShdw blurRad="38100" dist="38100" dir="2700000" algn="tl">
                    <a:srgbClr val="000000">
                      <a:alpha val="43137"/>
                    </a:srgbClr>
                  </a:outerShdw>
                </a:effectLst>
              </a:rPr>
              <a:t>I heard the voice of the Lord, saying: "Whom shall I send, And who will go for Us?"  </a:t>
            </a:r>
            <a:r>
              <a:rPr lang="en-US" sz="2800" b="1" dirty="0" smtClean="0">
                <a:effectLst>
                  <a:outerShdw blurRad="38100" dist="38100" dir="2700000" algn="tl">
                    <a:srgbClr val="000000">
                      <a:alpha val="43137"/>
                    </a:srgbClr>
                  </a:outerShdw>
                </a:effectLst>
              </a:rPr>
              <a:t> Then </a:t>
            </a:r>
            <a:r>
              <a:rPr lang="en-US" sz="2800" b="1" dirty="0">
                <a:effectLst>
                  <a:outerShdw blurRad="38100" dist="38100" dir="2700000" algn="tl">
                    <a:srgbClr val="000000">
                      <a:alpha val="43137"/>
                    </a:srgbClr>
                  </a:outerShdw>
                </a:effectLst>
              </a:rPr>
              <a:t>I said, "Here am I! Send me</a:t>
            </a:r>
            <a:r>
              <a:rPr lang="en-US" sz="2800" b="1" dirty="0" smtClean="0">
                <a:effectLst>
                  <a:outerShdw blurRad="38100" dist="38100" dir="2700000" algn="tl">
                    <a:srgbClr val="000000">
                      <a:alpha val="43137"/>
                    </a:srgbClr>
                  </a:outerShdw>
                </a:effectLst>
              </a:rPr>
              <a:t>.“</a:t>
            </a:r>
            <a:br>
              <a:rPr lang="en-US" sz="2800" b="1" dirty="0" smtClean="0">
                <a:effectLst>
                  <a:outerShdw blurRad="38100" dist="38100" dir="2700000" algn="tl">
                    <a:srgbClr val="000000">
                      <a:alpha val="43137"/>
                    </a:srgbClr>
                  </a:outerShdw>
                </a:effectLst>
              </a:rPr>
            </a:br>
            <a:r>
              <a:rPr lang="en-US" sz="1400" b="1" dirty="0" smtClean="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r>
              <a:rPr lang="en-US" sz="2800" b="1" dirty="0" smtClean="0">
                <a:solidFill>
                  <a:srgbClr val="FFFF00"/>
                </a:solidFill>
                <a:effectLst>
                  <a:outerShdw blurRad="38100" dist="38100" dir="2700000" algn="tl">
                    <a:srgbClr val="000000">
                      <a:alpha val="43137"/>
                    </a:srgbClr>
                  </a:outerShdw>
                </a:effectLst>
              </a:rPr>
              <a:t>Philip 2:20-22  Timothy: </a:t>
            </a:r>
            <a:r>
              <a:rPr lang="en-US" sz="2800" b="1" dirty="0" smtClean="0">
                <a:effectLst>
                  <a:outerShdw blurRad="38100" dist="38100" dir="2700000" algn="tl">
                    <a:srgbClr val="000000">
                      <a:alpha val="43137"/>
                    </a:srgbClr>
                  </a:outerShdw>
                </a:effectLst>
              </a:rPr>
              <a:t>“For </a:t>
            </a:r>
            <a:r>
              <a:rPr lang="en-US" sz="2800" b="1" dirty="0">
                <a:effectLst>
                  <a:outerShdw blurRad="38100" dist="38100" dir="2700000" algn="tl">
                    <a:srgbClr val="000000">
                      <a:alpha val="43137"/>
                    </a:srgbClr>
                  </a:outerShdw>
                </a:effectLst>
              </a:rPr>
              <a:t>I have no one like-minded, who will sincerely care for your </a:t>
            </a:r>
            <a:r>
              <a:rPr lang="en-US" sz="2800" b="1" dirty="0" smtClean="0">
                <a:effectLst>
                  <a:outerShdw blurRad="38100" dist="38100" dir="2700000" algn="tl">
                    <a:srgbClr val="000000">
                      <a:alpha val="43137"/>
                    </a:srgbClr>
                  </a:outerShdw>
                </a:effectLst>
              </a:rPr>
              <a:t>state. But </a:t>
            </a:r>
            <a:r>
              <a:rPr lang="en-US" sz="2800" b="1" dirty="0">
                <a:effectLst>
                  <a:outerShdw blurRad="38100" dist="38100" dir="2700000" algn="tl">
                    <a:srgbClr val="000000">
                      <a:alpha val="43137"/>
                    </a:srgbClr>
                  </a:outerShdw>
                </a:effectLst>
              </a:rPr>
              <a:t>you know his proven character, that as a son with his father he served with me in the gospel.</a:t>
            </a:r>
            <a:endParaRPr lang="en-US" sz="28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2248234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effectLst>
                  <a:outerShdw blurRad="38100" dist="38100" dir="2700000" algn="tl">
                    <a:srgbClr val="000000">
                      <a:alpha val="43137"/>
                    </a:srgbClr>
                  </a:outerShdw>
                </a:effectLst>
              </a:rPr>
              <a:t>INHERITING THE MANTLE:</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                            Elisha’s response</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7134" y="2011680"/>
            <a:ext cx="8110286" cy="4206240"/>
          </a:xfrm>
        </p:spPr>
        <p:txBody>
          <a:bodyPr>
            <a:normAutofit/>
          </a:bodyPr>
          <a:lstStyle/>
          <a:p>
            <a:pPr marL="0" indent="0">
              <a:buNone/>
            </a:pPr>
            <a:r>
              <a:rPr lang="en-US" sz="3600" b="1" i="1" dirty="0" smtClean="0">
                <a:effectLst>
                  <a:outerShdw blurRad="38100" dist="38100" dir="2700000" algn="tl">
                    <a:srgbClr val="000000">
                      <a:alpha val="43137"/>
                    </a:srgbClr>
                  </a:outerShdw>
                </a:effectLst>
              </a:rPr>
              <a:t>3.   </a:t>
            </a:r>
            <a:r>
              <a:rPr lang="en-US" sz="3600" b="1" i="1" u="sng" dirty="0" smtClean="0">
                <a:solidFill>
                  <a:srgbClr val="FFFF00"/>
                </a:solidFill>
                <a:effectLst>
                  <a:outerShdw blurRad="38100" dist="38100" dir="2700000" algn="tl">
                    <a:srgbClr val="000000">
                      <a:alpha val="43137"/>
                    </a:srgbClr>
                  </a:outerShdw>
                </a:effectLst>
              </a:rPr>
              <a:t>Faithful</a:t>
            </a:r>
            <a:r>
              <a:rPr lang="en-US" sz="2800" b="1" dirty="0" smtClean="0">
                <a:effectLst>
                  <a:outerShdw blurRad="38100" dist="38100" dir="2700000" algn="tl">
                    <a:srgbClr val="000000">
                      <a:alpha val="43137"/>
                    </a:srgbClr>
                  </a:outerShdw>
                </a:effectLst>
              </a:rPr>
              <a:t>:  “I will not leave you” (2:2,4,6)</a:t>
            </a:r>
            <a:br>
              <a:rPr lang="en-US" sz="2800" b="1" dirty="0" smtClean="0">
                <a:effectLst>
                  <a:outerShdw blurRad="38100" dist="38100" dir="2700000" algn="tl">
                    <a:srgbClr val="000000">
                      <a:alpha val="43137"/>
                    </a:srgbClr>
                  </a:outerShdw>
                </a:effectLst>
              </a:rPr>
            </a:br>
            <a:endParaRPr lang="en-US" sz="2800" b="1" dirty="0" smtClean="0">
              <a:effectLst>
                <a:outerShdw blurRad="38100" dist="38100" dir="2700000" algn="tl">
                  <a:srgbClr val="000000">
                    <a:alpha val="43137"/>
                  </a:srgbClr>
                </a:outerShdw>
              </a:effectLst>
            </a:endParaRPr>
          </a:p>
          <a:p>
            <a:r>
              <a:rPr lang="en-US" sz="2800" b="1" dirty="0" smtClean="0">
                <a:solidFill>
                  <a:srgbClr val="FFFF00"/>
                </a:solidFill>
                <a:effectLst>
                  <a:outerShdw blurRad="38100" dist="38100" dir="2700000" algn="tl">
                    <a:srgbClr val="000000">
                      <a:alpha val="43137"/>
                    </a:srgbClr>
                  </a:outerShdw>
                </a:effectLst>
              </a:rPr>
              <a:t>Ruth </a:t>
            </a:r>
            <a:r>
              <a:rPr lang="en-US" sz="2800" b="1" dirty="0">
                <a:solidFill>
                  <a:srgbClr val="FFFF00"/>
                </a:solidFill>
                <a:effectLst>
                  <a:outerShdw blurRad="38100" dist="38100" dir="2700000" algn="tl">
                    <a:srgbClr val="000000">
                      <a:alpha val="43137"/>
                    </a:srgbClr>
                  </a:outerShdw>
                </a:effectLst>
              </a:rPr>
              <a:t>1:16 </a:t>
            </a:r>
            <a:r>
              <a:rPr lang="en-US" sz="2800" b="1" dirty="0" smtClean="0">
                <a:solidFill>
                  <a:srgbClr val="FFFF00"/>
                </a:solidFill>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But </a:t>
            </a:r>
            <a:r>
              <a:rPr lang="en-US" sz="2400" b="1" dirty="0">
                <a:solidFill>
                  <a:srgbClr val="FFFF00"/>
                </a:solidFill>
                <a:effectLst>
                  <a:outerShdw blurRad="38100" dist="38100" dir="2700000" algn="tl">
                    <a:srgbClr val="000000">
                      <a:alpha val="43137"/>
                    </a:srgbClr>
                  </a:outerShdw>
                </a:effectLst>
              </a:rPr>
              <a:t>Ruth</a:t>
            </a:r>
            <a:r>
              <a:rPr lang="en-US" sz="2400" b="1" dirty="0">
                <a:effectLst>
                  <a:outerShdw blurRad="38100" dist="38100" dir="2700000" algn="tl">
                    <a:srgbClr val="000000">
                      <a:alpha val="43137"/>
                    </a:srgbClr>
                  </a:outerShdw>
                </a:effectLst>
              </a:rPr>
              <a:t> said: "Entreat me not to leave you, Or to turn back from following after you; For wherever you go, I will </a:t>
            </a:r>
            <a:r>
              <a:rPr lang="en-US" sz="2400" b="1" dirty="0" smtClean="0">
                <a:effectLst>
                  <a:outerShdw blurRad="38100" dist="38100" dir="2700000" algn="tl">
                    <a:srgbClr val="000000">
                      <a:alpha val="43137"/>
                    </a:srgbClr>
                  </a:outerShdw>
                </a:effectLst>
              </a:rPr>
              <a:t>go</a:t>
            </a:r>
            <a:r>
              <a:rPr lang="en-US" sz="2400" b="1" dirty="0">
                <a:effectLst>
                  <a:outerShdw blurRad="38100" dist="38100" dir="2700000" algn="tl">
                    <a:srgbClr val="000000">
                      <a:alpha val="43137"/>
                    </a:srgbClr>
                  </a:outerShdw>
                </a:effectLst>
              </a:rPr>
              <a:t>; And wherever you lodge, I will lodge; Your people shall be my people, And your God, my </a:t>
            </a:r>
            <a:r>
              <a:rPr lang="en-US" sz="2400" b="1" dirty="0" smtClean="0">
                <a:effectLst>
                  <a:outerShdw blurRad="38100" dist="38100" dir="2700000" algn="tl">
                    <a:srgbClr val="000000">
                      <a:alpha val="43137"/>
                    </a:srgbClr>
                  </a:outerShdw>
                </a:effectLst>
              </a:rPr>
              <a:t>God.  17 </a:t>
            </a:r>
            <a:r>
              <a:rPr lang="en-US" sz="2400" b="1" dirty="0">
                <a:effectLst>
                  <a:outerShdw blurRad="38100" dist="38100" dir="2700000" algn="tl">
                    <a:srgbClr val="000000">
                      <a:alpha val="43137"/>
                    </a:srgbClr>
                  </a:outerShdw>
                </a:effectLst>
              </a:rPr>
              <a:t>Where you die, I will die, And there will I be buried. The LORD do so to me, and more also, If anything but death parts you and me."</a:t>
            </a:r>
          </a:p>
        </p:txBody>
      </p:sp>
    </p:spTree>
    <p:extLst>
      <p:ext uri="{BB962C8B-B14F-4D97-AF65-F5344CB8AC3E}">
        <p14:creationId xmlns:p14="http://schemas.microsoft.com/office/powerpoint/2010/main" val="411400421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01" y="152400"/>
            <a:ext cx="8847666" cy="1640536"/>
          </a:xfrm>
        </p:spPr>
        <p:txBody>
          <a:bodyPr>
            <a:normAutofit fontScale="90000"/>
          </a:bodyPr>
          <a:lstStyle/>
          <a:p>
            <a:r>
              <a:rPr lang="en-US" b="1" i="1" dirty="0" smtClean="0">
                <a:effectLst>
                  <a:outerShdw blurRad="38100" dist="38100" dir="2700000" algn="tl">
                    <a:srgbClr val="000000">
                      <a:alpha val="43137"/>
                    </a:srgbClr>
                  </a:outerShdw>
                </a:effectLst>
              </a:rPr>
              <a:t>Inheriting  your  mantle:</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    will you respond to the </a:t>
            </a:r>
            <a:r>
              <a:rPr lang="en-US" b="1" i="1" u="sng" dirty="0" smtClean="0">
                <a:effectLst>
                  <a:outerShdw blurRad="38100" dist="38100" dir="2700000" algn="tl">
                    <a:srgbClr val="000000">
                      <a:alpha val="43137"/>
                    </a:srgbClr>
                  </a:outerShdw>
                </a:effectLst>
              </a:rPr>
              <a:t>challenge</a:t>
            </a:r>
            <a:r>
              <a:rPr lang="en-US" b="1" i="1" dirty="0" smtClean="0">
                <a:effectLst>
                  <a:outerShdw blurRad="38100" dist="38100" dir="2700000" algn="tl">
                    <a:srgbClr val="000000">
                      <a:alpha val="43137"/>
                    </a:srgbClr>
                  </a:outerShdw>
                </a:effectLst>
              </a:rPr>
              <a:t>?</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7134" y="2011680"/>
            <a:ext cx="8110286" cy="4846320"/>
          </a:xfrm>
        </p:spPr>
        <p:txBody>
          <a:bodyPr>
            <a:normAutofit lnSpcReduction="10000"/>
          </a:bodyPr>
          <a:lstStyle/>
          <a:p>
            <a:r>
              <a:rPr lang="en-US" sz="3600" b="1" i="1" u="sng" dirty="0" smtClean="0">
                <a:solidFill>
                  <a:srgbClr val="FFFF00"/>
                </a:solidFill>
                <a:effectLst>
                  <a:outerShdw blurRad="38100" dist="38100" dir="2700000" algn="tl">
                    <a:srgbClr val="000000">
                      <a:alpha val="43137"/>
                    </a:srgbClr>
                  </a:outerShdw>
                </a:effectLst>
              </a:rPr>
              <a:t>Obedient</a:t>
            </a:r>
            <a:r>
              <a:rPr lang="en-US" sz="2800" b="1" dirty="0" smtClean="0">
                <a:effectLst>
                  <a:outerShdw blurRad="38100" dist="38100" dir="2700000" algn="tl">
                    <a:srgbClr val="000000">
                      <a:alpha val="43137"/>
                    </a:srgbClr>
                  </a:outerShdw>
                </a:effectLst>
              </a:rPr>
              <a:t>: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Immediately and Boldly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a:t>
            </a:r>
            <a:r>
              <a:rPr lang="en-US" sz="2800" b="1" i="1" dirty="0" smtClean="0">
                <a:effectLst>
                  <a:outerShdw blurRad="38100" dist="38100" dir="2700000" algn="tl">
                    <a:srgbClr val="000000">
                      <a:alpha val="43137"/>
                    </a:srgbClr>
                  </a:outerShdw>
                </a:effectLst>
              </a:rPr>
              <a:t>Mission</a:t>
            </a:r>
            <a:r>
              <a:rPr lang="en-US" sz="2800" b="1" dirty="0" smtClean="0">
                <a:effectLst>
                  <a:outerShdw blurRad="38100" dist="38100" dir="2700000" algn="tl">
                    <a:srgbClr val="000000">
                      <a:alpha val="43137"/>
                    </a:srgbClr>
                  </a:outerShdw>
                </a:effectLst>
              </a:rPr>
              <a:t>-</a:t>
            </a:r>
            <a:r>
              <a:rPr lang="en-US" sz="2800" b="1" dirty="0" err="1" smtClean="0">
                <a:effectLst>
                  <a:outerShdw blurRad="38100" dist="38100" dir="2700000" algn="tl">
                    <a:srgbClr val="000000">
                      <a:alpha val="43137"/>
                    </a:srgbClr>
                  </a:outerShdw>
                </a:effectLst>
              </a:rPr>
              <a:t>ary</a:t>
            </a:r>
            <a:r>
              <a:rPr lang="en-US" sz="2800" b="1" dirty="0" smtClean="0">
                <a:effectLst>
                  <a:outerShdw blurRad="38100" dist="38100" dir="2700000" algn="tl">
                    <a:srgbClr val="000000">
                      <a:alpha val="43137"/>
                    </a:srgbClr>
                  </a:outerShdw>
                </a:effectLst>
              </a:rPr>
              <a:t>    “a </a:t>
            </a:r>
            <a:r>
              <a:rPr lang="en-US" sz="2800" b="1" dirty="0">
                <a:effectLst>
                  <a:outerShdw blurRad="38100" dist="38100" dir="2700000" algn="tl">
                    <a:srgbClr val="000000">
                      <a:alpha val="43137"/>
                    </a:srgbClr>
                  </a:outerShdw>
                </a:effectLst>
              </a:rPr>
              <a:t>step of faith”</a:t>
            </a:r>
            <a:br>
              <a:rPr lang="en-US" sz="2800" b="1" dirty="0">
                <a:effectLst>
                  <a:outerShdw blurRad="38100" dist="38100" dir="2700000" algn="tl">
                    <a:srgbClr val="000000">
                      <a:alpha val="43137"/>
                    </a:srgbClr>
                  </a:outerShdw>
                </a:effectLst>
              </a:rPr>
            </a:br>
            <a:r>
              <a:rPr lang="en-US" sz="1400" b="1" dirty="0" smtClean="0">
                <a:effectLst>
                  <a:outerShdw blurRad="38100" dist="38100" dir="2700000" algn="tl">
                    <a:srgbClr val="000000">
                      <a:alpha val="43137"/>
                    </a:srgbClr>
                  </a:outerShdw>
                </a:effectLst>
              </a:rPr>
              <a:t/>
            </a:r>
            <a:br>
              <a:rPr lang="en-US" sz="1400" b="1" dirty="0" smtClean="0">
                <a:effectLst>
                  <a:outerShdw blurRad="38100" dist="38100" dir="2700000" algn="tl">
                    <a:srgbClr val="000000">
                      <a:alpha val="43137"/>
                    </a:srgbClr>
                  </a:outerShdw>
                </a:effectLst>
              </a:rPr>
            </a:br>
            <a:r>
              <a:rPr lang="en-US" sz="1400" b="1" dirty="0" smtClean="0">
                <a:effectLst>
                  <a:outerShdw blurRad="38100" dist="38100" dir="2700000" algn="tl">
                    <a:srgbClr val="000000">
                      <a:alpha val="43137"/>
                    </a:srgbClr>
                  </a:outerShdw>
                </a:effectLst>
              </a:rPr>
              <a:t> </a:t>
            </a:r>
          </a:p>
          <a:p>
            <a:r>
              <a:rPr lang="en-US" sz="3600" b="1" i="1" u="sng" dirty="0" smtClean="0">
                <a:solidFill>
                  <a:srgbClr val="FFFF00"/>
                </a:solidFill>
                <a:effectLst>
                  <a:outerShdw blurRad="38100" dist="38100" dir="2700000" algn="tl">
                    <a:srgbClr val="000000">
                      <a:alpha val="43137"/>
                    </a:srgbClr>
                  </a:outerShdw>
                </a:effectLst>
              </a:rPr>
              <a:t>Passionate</a:t>
            </a:r>
            <a:r>
              <a:rPr lang="en-US" sz="2800" b="1" dirty="0" smtClean="0">
                <a:effectLst>
                  <a:outerShdw blurRad="38100" dist="38100" dir="2700000" algn="tl">
                    <a:srgbClr val="000000">
                      <a:alpha val="43137"/>
                    </a:srgbClr>
                  </a:outerShdw>
                </a:effectLst>
              </a:rPr>
              <a:t>: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Single-Mindedness</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Eccl 11:9-10; 12:1</a:t>
            </a:r>
            <a:br>
              <a:rPr lang="en-US" sz="2800" b="1" dirty="0" smtClean="0">
                <a:effectLst>
                  <a:outerShdw blurRad="38100" dist="38100" dir="2700000" algn="tl">
                    <a:srgbClr val="000000">
                      <a:alpha val="43137"/>
                    </a:srgbClr>
                  </a:outerShdw>
                </a:effectLst>
              </a:rPr>
            </a:br>
            <a:r>
              <a:rPr lang="en-US" sz="1400" b="1" dirty="0" smtClean="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r>
              <a:rPr lang="en-US" sz="3600" b="1" i="1" u="sng" dirty="0" smtClean="0">
                <a:solidFill>
                  <a:srgbClr val="FFFF00"/>
                </a:solidFill>
                <a:effectLst>
                  <a:outerShdw blurRad="38100" dist="38100" dir="2700000" algn="tl">
                    <a:srgbClr val="000000">
                      <a:alpha val="43137"/>
                    </a:srgbClr>
                  </a:outerShdw>
                </a:effectLst>
              </a:rPr>
              <a:t>Faithful</a:t>
            </a:r>
            <a:r>
              <a:rPr lang="en-US" sz="2800" b="1" dirty="0" smtClean="0">
                <a:effectLst>
                  <a:outerShdw blurRad="38100" dist="38100" dir="2700000" algn="tl">
                    <a:srgbClr val="000000">
                      <a:alpha val="43137"/>
                    </a:srgbClr>
                  </a:outerShdw>
                </a:effectLst>
              </a:rPr>
              <a:t>: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I will not leave you</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Rev 2:10</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a:t>
            </a:r>
            <a:endParaRPr lang="en-US" sz="2800" b="1" dirty="0">
              <a:effectLst>
                <a:outerShdw blurRad="38100" dist="38100" dir="2700000" algn="tl">
                  <a:srgbClr val="000000">
                    <a:alpha val="43137"/>
                  </a:srgbClr>
                </a:outerShdw>
              </a:effectLst>
            </a:endParaRPr>
          </a:p>
        </p:txBody>
      </p:sp>
      <p:pic>
        <p:nvPicPr>
          <p:cNvPr id="5" name="Picture 4" descr="http://pfiesterpfit.files.wordpress.com/2013/03/leapoffai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7958" y="3530600"/>
            <a:ext cx="4445434" cy="311773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110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effectLst>
                  <a:outerShdw blurRad="38100" dist="38100" dir="2700000" algn="tl">
                    <a:srgbClr val="000000">
                      <a:alpha val="43137"/>
                    </a:srgbClr>
                  </a:outerShdw>
                </a:effectLst>
              </a:rPr>
              <a:t>The mantle is passing to you</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82600" y="1921933"/>
            <a:ext cx="8390467" cy="5012267"/>
          </a:xfrm>
        </p:spPr>
        <p:txBody>
          <a:bodyPr>
            <a:normAutofit/>
          </a:bodyPr>
          <a:lstStyle/>
          <a:p>
            <a:r>
              <a:rPr lang="en-US" sz="3600" b="1" i="1" u="sng" dirty="0" smtClean="0">
                <a:solidFill>
                  <a:srgbClr val="FFFF00"/>
                </a:solidFill>
                <a:effectLst>
                  <a:outerShdw blurRad="38100" dist="38100" dir="2700000" algn="tl">
                    <a:srgbClr val="000000">
                      <a:alpha val="43137"/>
                    </a:srgbClr>
                  </a:outerShdw>
                </a:effectLst>
              </a:rPr>
              <a:t>Youth and Young Adults: </a:t>
            </a:r>
            <a:br>
              <a:rPr lang="en-US" sz="3600" b="1" i="1" u="sng" dirty="0" smtClean="0">
                <a:solidFill>
                  <a:srgbClr val="FFFF00"/>
                </a:solidFill>
                <a:effectLst>
                  <a:outerShdw blurRad="38100" dist="38100" dir="2700000" algn="tl">
                    <a:srgbClr val="000000">
                      <a:alpha val="43137"/>
                    </a:srgbClr>
                  </a:outerShdw>
                </a:effectLst>
              </a:rPr>
            </a:br>
            <a:r>
              <a:rPr lang="en-US" sz="14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3500" b="1" dirty="0" smtClean="0">
                <a:effectLst>
                  <a:outerShdw blurRad="38100" dist="38100" dir="2700000" algn="tl">
                    <a:srgbClr val="000000">
                      <a:alpha val="43137"/>
                    </a:srgbClr>
                  </a:outerShdw>
                </a:effectLst>
              </a:rPr>
              <a:t>A period of </a:t>
            </a:r>
            <a:r>
              <a:rPr lang="en-US" sz="3500" b="1" dirty="0" err="1" smtClean="0">
                <a:effectLst>
                  <a:outerShdw blurRad="38100" dist="38100" dir="2700000" algn="tl">
                    <a:srgbClr val="000000">
                      <a:alpha val="43137"/>
                    </a:srgbClr>
                  </a:outerShdw>
                </a:effectLst>
              </a:rPr>
              <a:t>servanthood</a:t>
            </a:r>
            <a:r>
              <a:rPr lang="en-US" sz="35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(Proving yourself worthy of the mantle)</a:t>
            </a:r>
            <a:br>
              <a:rPr lang="en-US" sz="2800" b="1" dirty="0" smtClean="0">
                <a:effectLst>
                  <a:outerShdw blurRad="38100" dist="38100" dir="2700000" algn="tl">
                    <a:srgbClr val="000000">
                      <a:alpha val="43137"/>
                    </a:srgbClr>
                  </a:outerShdw>
                </a:effectLst>
              </a:rPr>
            </a:br>
            <a:r>
              <a:rPr lang="en-US" sz="14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a:t>
            </a:r>
            <a:r>
              <a:rPr lang="en-US" sz="2800" b="1" dirty="0" smtClean="0">
                <a:solidFill>
                  <a:srgbClr val="FFFF00"/>
                </a:solidFill>
                <a:effectLst>
                  <a:outerShdw blurRad="38100" dist="38100" dir="2700000" algn="tl">
                    <a:srgbClr val="000000">
                      <a:alpha val="43137"/>
                    </a:srgbClr>
                  </a:outerShdw>
                </a:effectLst>
              </a:rPr>
              <a:t>Obey</a:t>
            </a:r>
            <a:r>
              <a:rPr lang="en-US" sz="2800" b="1" dirty="0" smtClean="0">
                <a:effectLst>
                  <a:outerShdw blurRad="38100" dist="38100" dir="2700000" algn="tl">
                    <a:srgbClr val="000000">
                      <a:alpha val="43137"/>
                    </a:srgbClr>
                  </a:outerShdw>
                </a:effectLst>
              </a:rPr>
              <a:t> your father and mother” (Eph. 6:1-3)</a:t>
            </a:r>
            <a:br>
              <a:rPr lang="en-US" sz="2800" b="1" dirty="0" smtClean="0">
                <a:effectLst>
                  <a:outerShdw blurRad="38100" dist="38100" dir="2700000" algn="tl">
                    <a:srgbClr val="000000">
                      <a:alpha val="43137"/>
                    </a:srgbClr>
                  </a:outerShdw>
                </a:effectLst>
              </a:rPr>
            </a:br>
            <a:r>
              <a:rPr lang="en-US" sz="14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a:t>
            </a:r>
            <a:r>
              <a:rPr lang="en-US" sz="2800" b="1" dirty="0" smtClean="0">
                <a:solidFill>
                  <a:srgbClr val="FFFF00"/>
                </a:solidFill>
                <a:effectLst>
                  <a:outerShdw blurRad="38100" dist="38100" dir="2700000" algn="tl">
                    <a:srgbClr val="000000">
                      <a:alpha val="43137"/>
                    </a:srgbClr>
                  </a:outerShdw>
                </a:effectLst>
              </a:rPr>
              <a:t>Remember</a:t>
            </a:r>
            <a:r>
              <a:rPr lang="en-US" sz="2800" b="1" dirty="0" smtClean="0">
                <a:effectLst>
                  <a:outerShdw blurRad="38100" dist="38100" dir="2700000" algn="tl">
                    <a:srgbClr val="000000">
                      <a:alpha val="43137"/>
                    </a:srgbClr>
                  </a:outerShdw>
                </a:effectLst>
              </a:rPr>
              <a:t> … </a:t>
            </a:r>
            <a:r>
              <a:rPr lang="en-US" sz="2800" b="1" dirty="0" smtClean="0">
                <a:solidFill>
                  <a:srgbClr val="FFFF00"/>
                </a:solidFill>
                <a:effectLst>
                  <a:outerShdw blurRad="38100" dist="38100" dir="2700000" algn="tl">
                    <a:srgbClr val="000000">
                      <a:alpha val="43137"/>
                    </a:srgbClr>
                  </a:outerShdw>
                </a:effectLst>
              </a:rPr>
              <a:t>Obey</a:t>
            </a:r>
            <a:r>
              <a:rPr lang="en-US" sz="2800" b="1" dirty="0" smtClean="0">
                <a:effectLst>
                  <a:outerShdw blurRad="38100" dist="38100" dir="2700000" algn="tl">
                    <a:srgbClr val="000000">
                      <a:alpha val="43137"/>
                    </a:srgbClr>
                  </a:outerShdw>
                </a:effectLst>
              </a:rPr>
              <a:t> … </a:t>
            </a:r>
            <a:r>
              <a:rPr lang="en-US" sz="2800" b="1" dirty="0" smtClean="0">
                <a:solidFill>
                  <a:srgbClr val="FFFF00"/>
                </a:solidFill>
                <a:effectLst>
                  <a:outerShdw blurRad="38100" dist="38100" dir="2700000" algn="tl">
                    <a:srgbClr val="000000">
                      <a:alpha val="43137"/>
                    </a:srgbClr>
                  </a:outerShdw>
                </a:effectLst>
              </a:rPr>
              <a:t>Greet</a:t>
            </a: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those who rule over you” (</a:t>
            </a:r>
            <a:r>
              <a:rPr lang="en-US" sz="2800" b="1" dirty="0" err="1" smtClean="0">
                <a:effectLst>
                  <a:outerShdw blurRad="38100" dist="38100" dir="2700000" algn="tl">
                    <a:srgbClr val="000000">
                      <a:alpha val="43137"/>
                    </a:srgbClr>
                  </a:outerShdw>
                </a:effectLst>
              </a:rPr>
              <a:t>Heb</a:t>
            </a:r>
            <a:r>
              <a:rPr lang="en-US" sz="2800" b="1" dirty="0" smtClean="0">
                <a:effectLst>
                  <a:outerShdw blurRad="38100" dist="38100" dir="2700000" algn="tl">
                    <a:srgbClr val="000000">
                      <a:alpha val="43137"/>
                    </a:srgbClr>
                  </a:outerShdw>
                </a:effectLst>
              </a:rPr>
              <a:t> 13:7, 17, 24)</a:t>
            </a:r>
          </a:p>
          <a:p>
            <a:pPr marL="0" indent="0">
              <a:buNone/>
            </a:pPr>
            <a:r>
              <a:rPr lang="en-US" sz="1400" b="1" dirty="0" smtClean="0">
                <a:effectLst>
                  <a:outerShdw blurRad="38100" dist="38100" dir="2700000" algn="tl">
                    <a:srgbClr val="000000">
                      <a:alpha val="43137"/>
                    </a:srgbClr>
                  </a:outerShdw>
                </a:effectLst>
              </a:rPr>
              <a:t> </a:t>
            </a:r>
          </a:p>
          <a:p>
            <a:r>
              <a:rPr lang="en-US" sz="3600" b="1" dirty="0" err="1">
                <a:effectLst>
                  <a:outerShdw blurRad="38100" dist="38100" dir="2700000" algn="tl">
                    <a:srgbClr val="000000">
                      <a:alpha val="43137"/>
                    </a:srgbClr>
                  </a:outerShdw>
                </a:effectLst>
              </a:rPr>
              <a:t>AreYou</a:t>
            </a:r>
            <a:r>
              <a:rPr lang="en-US" sz="3600" b="1" dirty="0">
                <a:effectLst>
                  <a:outerShdw blurRad="38100" dist="38100" dir="2700000" algn="tl">
                    <a:srgbClr val="000000">
                      <a:alpha val="43137"/>
                    </a:srgbClr>
                  </a:outerShdw>
                </a:effectLst>
              </a:rPr>
              <a:t> Today’s </a:t>
            </a:r>
            <a:r>
              <a:rPr lang="en-US" sz="3600" b="1" dirty="0" smtClean="0">
                <a:effectLst>
                  <a:outerShdw blurRad="38100" dist="38100" dir="2700000" algn="tl">
                    <a:srgbClr val="000000">
                      <a:alpha val="43137"/>
                    </a:srgbClr>
                  </a:outerShdw>
                </a:effectLst>
              </a:rPr>
              <a:t>Elisha ? … or </a:t>
            </a:r>
            <a:r>
              <a:rPr lang="en-US" sz="3600" b="1" dirty="0" err="1" smtClean="0">
                <a:effectLst>
                  <a:outerShdw blurRad="38100" dist="38100" dir="2700000" algn="tl">
                    <a:srgbClr val="000000">
                      <a:alpha val="43137"/>
                    </a:srgbClr>
                  </a:outerShdw>
                </a:effectLst>
              </a:rPr>
              <a:t>Gehazi</a:t>
            </a:r>
            <a:r>
              <a:rPr lang="en-US" sz="3600" b="1" dirty="0" smtClean="0">
                <a:effectLst>
                  <a:outerShdw blurRad="38100" dist="38100" dir="2700000" algn="tl">
                    <a:srgbClr val="000000">
                      <a:alpha val="43137"/>
                    </a:srgbClr>
                  </a:outerShdw>
                </a:effectLst>
              </a:rPr>
              <a:t> ?</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973152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66" y="284176"/>
            <a:ext cx="8830733" cy="1508760"/>
          </a:xfrm>
        </p:spPr>
        <p:txBody>
          <a:bodyPr>
            <a:normAutofit fontScale="90000"/>
          </a:bodyPr>
          <a:lstStyle/>
          <a:p>
            <a:r>
              <a:rPr lang="en-US" b="1" i="1" dirty="0" smtClean="0">
                <a:effectLst>
                  <a:outerShdw blurRad="38100" dist="38100" dir="2700000" algn="tl">
                    <a:srgbClr val="000000">
                      <a:alpha val="43137"/>
                    </a:srgbClr>
                  </a:outerShdw>
                </a:effectLst>
              </a:rPr>
              <a:t>WEARING YOUR MANTLE:</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                  Blessing your generation</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82600" y="2011680"/>
            <a:ext cx="8390467" cy="4206240"/>
          </a:xfrm>
        </p:spPr>
        <p:txBody>
          <a:bodyPr>
            <a:normAutofit/>
          </a:bodyPr>
          <a:lstStyle/>
          <a:p>
            <a:r>
              <a:rPr lang="en-US" sz="3600" b="1" i="1" dirty="0" smtClean="0">
                <a:effectLst>
                  <a:outerShdw blurRad="38100" dist="38100" dir="2700000" algn="tl">
                    <a:srgbClr val="000000">
                      <a:alpha val="43137"/>
                    </a:srgbClr>
                  </a:outerShdw>
                </a:effectLst>
              </a:rPr>
              <a:t>Whose Mantle Will You Wear?  </a:t>
            </a:r>
            <a:br>
              <a:rPr lang="en-US" sz="3600" b="1" i="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a:t>
            </a:r>
            <a:r>
              <a:rPr lang="en-US" sz="2800" b="1" dirty="0" smtClean="0">
                <a:solidFill>
                  <a:srgbClr val="FFFF00"/>
                </a:solidFill>
                <a:effectLst>
                  <a:outerShdw blurRad="38100" dist="38100" dir="2700000" algn="tl">
                    <a:srgbClr val="000000">
                      <a:alpha val="43137"/>
                    </a:srgbClr>
                  </a:outerShdw>
                </a:effectLst>
              </a:rPr>
              <a:t>Parent  </a:t>
            </a:r>
            <a:br>
              <a:rPr lang="en-US" sz="2800" b="1" dirty="0" smtClean="0">
                <a:solidFill>
                  <a:srgbClr val="FFFF00"/>
                </a:solidFill>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   Grand-parent  	  </a:t>
            </a:r>
            <a:br>
              <a:rPr lang="en-US" sz="2800" b="1" dirty="0" smtClean="0">
                <a:solidFill>
                  <a:srgbClr val="FFFF00"/>
                </a:solidFill>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   Teacher  	</a:t>
            </a:r>
            <a:br>
              <a:rPr lang="en-US" sz="2800" b="1" dirty="0" smtClean="0">
                <a:solidFill>
                  <a:srgbClr val="FFFF00"/>
                </a:solidFill>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   Elder 	      </a:t>
            </a:r>
            <a:br>
              <a:rPr lang="en-US" sz="2800" b="1" dirty="0" smtClean="0">
                <a:solidFill>
                  <a:srgbClr val="FFFF00"/>
                </a:solidFill>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   Deacon       </a:t>
            </a:r>
            <a:br>
              <a:rPr lang="en-US" sz="2800" b="1" dirty="0" smtClean="0">
                <a:solidFill>
                  <a:srgbClr val="FFFF00"/>
                </a:solidFill>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   Preacher</a:t>
            </a:r>
            <a:br>
              <a:rPr lang="en-US" sz="2800" b="1" dirty="0" smtClean="0">
                <a:solidFill>
                  <a:srgbClr val="FFFF00"/>
                </a:solidFill>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   Older</a:t>
            </a:r>
            <a:r>
              <a:rPr lang="en-US" sz="2800" b="1" dirty="0">
                <a:solidFill>
                  <a:srgbClr val="FFFF00"/>
                </a:solidFill>
                <a:effectLst>
                  <a:outerShdw blurRad="38100" dist="38100" dir="2700000" algn="tl">
                    <a:srgbClr val="000000">
                      <a:alpha val="43137"/>
                    </a:srgbClr>
                  </a:outerShdw>
                </a:effectLst>
              </a:rPr>
              <a:t> </a:t>
            </a:r>
            <a:r>
              <a:rPr lang="en-US" sz="2800" b="1" dirty="0" smtClean="0">
                <a:solidFill>
                  <a:srgbClr val="FFFF00"/>
                </a:solidFill>
                <a:effectLst>
                  <a:outerShdw blurRad="38100" dist="38100" dir="2700000" algn="tl">
                    <a:srgbClr val="000000">
                      <a:alpha val="43137"/>
                    </a:srgbClr>
                  </a:outerShdw>
                </a:effectLst>
              </a:rPr>
              <a:t>Mentor</a:t>
            </a:r>
            <a:r>
              <a:rPr lang="en-US" sz="2800" b="1" dirty="0" smtClean="0">
                <a:effectLst>
                  <a:outerShdw blurRad="38100" dist="38100" dir="2700000" algn="tl">
                    <a:srgbClr val="000000">
                      <a:alpha val="43137"/>
                    </a:srgbClr>
                  </a:outerShdw>
                </a:effectLst>
              </a:rPr>
              <a:t> (Tit. 2)</a:t>
            </a:r>
            <a:br>
              <a:rPr lang="en-US" sz="2800" b="1" dirty="0" smtClean="0">
                <a:effectLst>
                  <a:outerShdw blurRad="38100" dist="38100" dir="2700000" algn="tl">
                    <a:srgbClr val="000000">
                      <a:alpha val="43137"/>
                    </a:srgbClr>
                  </a:outerShdw>
                </a:effectLst>
              </a:rPr>
            </a:br>
            <a:endParaRPr lang="en-US" sz="2800" b="1" dirty="0" smtClean="0">
              <a:effectLst>
                <a:outerShdw blurRad="38100" dist="38100" dir="2700000" algn="tl">
                  <a:srgbClr val="000000">
                    <a:alpha val="43137"/>
                  </a:srgbClr>
                </a:outerShdw>
              </a:effectLst>
            </a:endParaRPr>
          </a:p>
        </p:txBody>
      </p:sp>
      <p:sp>
        <p:nvSpPr>
          <p:cNvPr id="4" name="Rectangle 3"/>
          <p:cNvSpPr/>
          <p:nvPr/>
        </p:nvSpPr>
        <p:spPr>
          <a:xfrm>
            <a:off x="4191000" y="5334000"/>
            <a:ext cx="4800600" cy="1200329"/>
          </a:xfrm>
          <a:prstGeom prst="rect">
            <a:avLst/>
          </a:prstGeom>
          <a:solidFill>
            <a:schemeClr val="tx1"/>
          </a:solidFill>
        </p:spPr>
        <p:txBody>
          <a:bodyPr wrap="square">
            <a:spAutoFit/>
          </a:bodyPr>
          <a:lstStyle/>
          <a:p>
            <a:pPr fontAlgn="auto">
              <a:spcBef>
                <a:spcPts val="0"/>
              </a:spcBef>
              <a:spcAft>
                <a:spcPts val="0"/>
              </a:spcAft>
            </a:pPr>
            <a:r>
              <a:rPr lang="en-US" sz="2400" b="1" dirty="0" smtClean="0">
                <a:solidFill>
                  <a:srgbClr val="099BDD"/>
                </a:solidFill>
                <a:effectLst>
                  <a:outerShdw blurRad="38100" dist="38100" dir="2700000" algn="tl">
                    <a:srgbClr val="000000">
                      <a:alpha val="43137"/>
                    </a:srgbClr>
                  </a:outerShdw>
                </a:effectLst>
                <a:latin typeface="Corbel" panose="020B0503020204020204"/>
              </a:rPr>
              <a:t>2 Kgs </a:t>
            </a:r>
            <a:r>
              <a:rPr lang="en-US" sz="2400" b="1" dirty="0">
                <a:solidFill>
                  <a:srgbClr val="099BDD"/>
                </a:solidFill>
                <a:effectLst>
                  <a:outerShdw blurRad="38100" dist="38100" dir="2700000" algn="tl">
                    <a:srgbClr val="000000">
                      <a:alpha val="43137"/>
                    </a:srgbClr>
                  </a:outerShdw>
                </a:effectLst>
                <a:latin typeface="Corbel" panose="020B0503020204020204"/>
              </a:rPr>
              <a:t>2:14 </a:t>
            </a:r>
            <a:r>
              <a:rPr lang="en-US" sz="2400" b="1" dirty="0" smtClean="0">
                <a:solidFill>
                  <a:srgbClr val="099BDD"/>
                </a:solidFill>
                <a:effectLst>
                  <a:outerShdw blurRad="38100" dist="38100" dir="2700000" algn="tl">
                    <a:srgbClr val="000000">
                      <a:alpha val="43137"/>
                    </a:srgbClr>
                  </a:outerShdw>
                </a:effectLst>
                <a:latin typeface="Corbel" panose="020B0503020204020204"/>
              </a:rPr>
              <a:t>“Then </a:t>
            </a:r>
            <a:r>
              <a:rPr lang="en-US" sz="2400" b="1" dirty="0">
                <a:solidFill>
                  <a:srgbClr val="099BDD"/>
                </a:solidFill>
                <a:effectLst>
                  <a:outerShdw blurRad="38100" dist="38100" dir="2700000" algn="tl">
                    <a:srgbClr val="000000">
                      <a:alpha val="43137"/>
                    </a:srgbClr>
                  </a:outerShdw>
                </a:effectLst>
                <a:latin typeface="Corbel" panose="020B0503020204020204"/>
              </a:rPr>
              <a:t>he took the mantle of Elijah that had fallen from him, and struck the </a:t>
            </a:r>
            <a:r>
              <a:rPr lang="en-US" sz="2400" b="1" dirty="0" smtClean="0">
                <a:solidFill>
                  <a:srgbClr val="099BDD"/>
                </a:solidFill>
                <a:effectLst>
                  <a:outerShdw blurRad="38100" dist="38100" dir="2700000" algn="tl">
                    <a:srgbClr val="000000">
                      <a:alpha val="43137"/>
                    </a:srgbClr>
                  </a:outerShdw>
                </a:effectLst>
                <a:latin typeface="Corbel" panose="020B0503020204020204"/>
              </a:rPr>
              <a:t>water”</a:t>
            </a:r>
            <a:endParaRPr lang="en-US" sz="2400" b="1" dirty="0">
              <a:solidFill>
                <a:srgbClr val="099BDD"/>
              </a:solidFill>
              <a:effectLst>
                <a:outerShdw blurRad="38100" dist="38100" dir="2700000" algn="tl">
                  <a:srgbClr val="000000">
                    <a:alpha val="43137"/>
                  </a:srgbClr>
                </a:outerShdw>
              </a:effectLst>
              <a:latin typeface="Corbel" panose="020B0503020204020204"/>
            </a:endParaRPr>
          </a:p>
        </p:txBody>
      </p:sp>
    </p:spTree>
    <p:extLst>
      <p:ext uri="{BB962C8B-B14F-4D97-AF65-F5344CB8AC3E}">
        <p14:creationId xmlns:p14="http://schemas.microsoft.com/office/powerpoint/2010/main" val="274899841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effectLst>
                  <a:outerShdw blurRad="38100" dist="38100" dir="2700000" algn="tl">
                    <a:srgbClr val="000000">
                      <a:alpha val="43137"/>
                    </a:srgbClr>
                  </a:outerShdw>
                </a:effectLst>
              </a:rPr>
              <a:t>RECEIVING The mantle</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lnSpcReduction="10000"/>
          </a:bodyPr>
          <a:lstStyle/>
          <a:p>
            <a:r>
              <a:rPr lang="en-US" sz="2800" b="1" dirty="0" smtClean="0">
                <a:effectLst>
                  <a:outerShdw blurRad="38100" dist="38100" dir="2700000" algn="tl">
                    <a:srgbClr val="000000">
                      <a:alpha val="43137"/>
                    </a:srgbClr>
                  </a:outerShdw>
                </a:effectLst>
              </a:rPr>
              <a:t>The Story of Elijah and Elisha</a:t>
            </a:r>
            <a:br>
              <a:rPr lang="en-US" sz="2800" b="1" dirty="0" smtClean="0">
                <a:effectLst>
                  <a:outerShdw blurRad="38100" dist="38100" dir="2700000" algn="tl">
                    <a:srgbClr val="000000">
                      <a:alpha val="43137"/>
                    </a:srgbClr>
                  </a:outerShdw>
                </a:effectLst>
              </a:rPr>
            </a:br>
            <a:endParaRPr lang="en-US" sz="2800" b="1"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The Story of The Mentor Leader</a:t>
            </a:r>
            <a:endParaRPr lang="en-US" sz="2800" b="1" dirty="0">
              <a:effectLst>
                <a:outerShdw blurRad="38100" dist="38100" dir="2700000" algn="tl">
                  <a:srgbClr val="000000">
                    <a:alpha val="43137"/>
                  </a:srgbClr>
                </a:outerShdw>
              </a:effectLst>
            </a:endParaRPr>
          </a:p>
        </p:txBody>
      </p:sp>
      <p:pic>
        <p:nvPicPr>
          <p:cNvPr id="1028" name="Picture 4" descr="http://1.bp.blogspot.com/-8LQVmX0Xz70/UllJ19-q2jI/AAAAAAAADvk/6uO4pZ_cRBo/s1600/8+-+1173178636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381000"/>
            <a:ext cx="2385403" cy="2150533"/>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1425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effectLst>
                  <a:outerShdw blurRad="38100" dist="38100" dir="2700000" algn="tl">
                    <a:srgbClr val="000000">
                      <a:alpha val="43137"/>
                    </a:srgbClr>
                  </a:outerShdw>
                </a:effectLst>
              </a:rPr>
              <a:t>The mantle is passing to you</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82600" y="1921933"/>
            <a:ext cx="8390467" cy="5012267"/>
          </a:xfrm>
        </p:spPr>
        <p:txBody>
          <a:bodyPr>
            <a:normAutofit/>
          </a:bodyPr>
          <a:lstStyle/>
          <a:p>
            <a:pPr marL="0" indent="0">
              <a:buNone/>
            </a:pPr>
            <a:r>
              <a:rPr lang="en-US" sz="3600" b="1" i="1" u="sng" dirty="0" smtClean="0">
                <a:solidFill>
                  <a:srgbClr val="FFFF00"/>
                </a:solidFill>
                <a:effectLst>
                  <a:outerShdw blurRad="38100" dist="38100" dir="2700000" algn="tl">
                    <a:srgbClr val="000000">
                      <a:alpha val="43137"/>
                    </a:srgbClr>
                  </a:outerShdw>
                </a:effectLst>
              </a:rPr>
              <a:t>Youth and Young Adults: </a:t>
            </a:r>
            <a:br>
              <a:rPr lang="en-US" sz="3600" b="1" i="1" u="sng" dirty="0" smtClean="0">
                <a:solidFill>
                  <a:srgbClr val="FFFF00"/>
                </a:solidFill>
                <a:effectLst>
                  <a:outerShdw blurRad="38100" dist="38100" dir="2700000" algn="tl">
                    <a:srgbClr val="000000">
                      <a:alpha val="43137"/>
                    </a:srgbClr>
                  </a:outerShdw>
                </a:effectLst>
              </a:rPr>
            </a:br>
            <a:r>
              <a:rPr lang="en-US" sz="14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endParaRPr lang="en-US" sz="2800" b="1" dirty="0" smtClean="0">
              <a:effectLst>
                <a:outerShdw blurRad="38100" dist="38100" dir="2700000" algn="tl">
                  <a:srgbClr val="000000">
                    <a:alpha val="43137"/>
                  </a:srgbClr>
                </a:outerShdw>
              </a:effectLst>
            </a:endParaRPr>
          </a:p>
          <a:p>
            <a:r>
              <a:rPr lang="en-US" sz="3500" b="1" dirty="0" smtClean="0">
                <a:effectLst>
                  <a:outerShdw blurRad="38100" dist="38100" dir="2700000" algn="tl">
                    <a:srgbClr val="000000">
                      <a:alpha val="43137"/>
                    </a:srgbClr>
                  </a:outerShdw>
                </a:effectLst>
              </a:rPr>
              <a:t>A period of </a:t>
            </a:r>
            <a:r>
              <a:rPr lang="en-US" sz="3500" b="1" dirty="0" err="1" smtClean="0">
                <a:effectLst>
                  <a:outerShdw blurRad="38100" dist="38100" dir="2700000" algn="tl">
                    <a:srgbClr val="000000">
                      <a:alpha val="43137"/>
                    </a:srgbClr>
                  </a:outerShdw>
                </a:effectLst>
              </a:rPr>
              <a:t>servanthood</a:t>
            </a:r>
            <a:r>
              <a:rPr lang="en-US" sz="35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(Proving yourself worthy of the mantle)</a:t>
            </a:r>
            <a:br>
              <a:rPr lang="en-US" sz="2800" b="1" dirty="0" smtClean="0">
                <a:effectLst>
                  <a:outerShdw blurRad="38100" dist="38100" dir="2700000" algn="tl">
                    <a:srgbClr val="000000">
                      <a:alpha val="43137"/>
                    </a:srgbClr>
                  </a:outerShdw>
                </a:effectLst>
              </a:rPr>
            </a:br>
            <a:r>
              <a:rPr lang="en-US" sz="14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a:t>
            </a:r>
            <a:endParaRPr lang="en-US" sz="1400" b="1" dirty="0" smtClean="0">
              <a:effectLst>
                <a:outerShdw blurRad="38100" dist="38100" dir="2700000" algn="tl">
                  <a:srgbClr val="000000">
                    <a:alpha val="43137"/>
                  </a:srgbClr>
                </a:outerShdw>
              </a:effectLst>
            </a:endParaRPr>
          </a:p>
          <a:p>
            <a:r>
              <a:rPr lang="en-US" sz="3600" b="1" dirty="0" smtClean="0">
                <a:effectLst>
                  <a:outerShdw blurRad="38100" dist="38100" dir="2700000" algn="tl">
                    <a:srgbClr val="000000">
                      <a:alpha val="43137"/>
                    </a:srgbClr>
                  </a:outerShdw>
                </a:effectLst>
              </a:rPr>
              <a:t>You Are Today’s Elisha </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                                  or </a:t>
            </a:r>
            <a:r>
              <a:rPr lang="en-US" sz="3600" b="1" dirty="0" err="1" smtClean="0">
                <a:effectLst>
                  <a:outerShdw blurRad="38100" dist="38100" dir="2700000" algn="tl">
                    <a:srgbClr val="000000">
                      <a:alpha val="43137"/>
                    </a:srgbClr>
                  </a:outerShdw>
                </a:effectLst>
              </a:rPr>
              <a:t>Gehazi</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438809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19" y="2166365"/>
            <a:ext cx="8336281" cy="1739347"/>
          </a:xfrm>
        </p:spPr>
        <p:txBody>
          <a:bodyPr/>
          <a:lstStyle/>
          <a:p>
            <a:pPr algn="r"/>
            <a:r>
              <a:rPr lang="en-US" b="1" dirty="0" smtClean="0">
                <a:effectLst>
                  <a:outerShdw blurRad="38100" dist="38100" dir="2700000" algn="tl">
                    <a:srgbClr val="000000">
                      <a:alpha val="43137"/>
                    </a:srgbClr>
                  </a:outerShdw>
                </a:effectLst>
              </a:rPr>
              <a:t>The mantle</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143000" y="3970315"/>
            <a:ext cx="7772400" cy="1309255"/>
          </a:xfrm>
        </p:spPr>
        <p:txBody>
          <a:bodyPr>
            <a:normAutofit/>
          </a:bodyPr>
          <a:lstStyle/>
          <a:p>
            <a:pPr algn="r"/>
            <a:r>
              <a:rPr lang="en-US" sz="2800" b="1" dirty="0" smtClean="0">
                <a:effectLst>
                  <a:outerShdw blurRad="38100" dist="38100" dir="2700000" algn="tl">
                    <a:srgbClr val="000000">
                      <a:alpha val="43137"/>
                    </a:srgbClr>
                  </a:outerShdw>
                </a:effectLst>
              </a:rPr>
              <a:t>The Story of The Mentor Leader</a:t>
            </a:r>
            <a:endParaRPr lang="en-US" sz="2800" b="1" dirty="0">
              <a:effectLst>
                <a:outerShdw blurRad="38100" dist="38100" dir="2700000" algn="tl">
                  <a:srgbClr val="000000">
                    <a:alpha val="43137"/>
                  </a:srgbClr>
                </a:outerShdw>
              </a:effectLst>
            </a:endParaRPr>
          </a:p>
        </p:txBody>
      </p:sp>
      <p:pic>
        <p:nvPicPr>
          <p:cNvPr id="4" name="Picture 4" descr="http://www.gcobb.com/wp-content/uploads/2011/02/MichaelVickTonyDungy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233431"/>
            <a:ext cx="2832100" cy="196219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026" name="Picture 2" descr="http://www.cbn.com/700club/sports/images/MentorL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85" y="913323"/>
            <a:ext cx="1689100" cy="250608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990600" y="4868266"/>
            <a:ext cx="2908300" cy="369332"/>
          </a:xfrm>
          <a:prstGeom prst="rect">
            <a:avLst/>
          </a:prstGeom>
          <a:noFill/>
        </p:spPr>
        <p:txBody>
          <a:bodyPr wrap="square" rtlCol="0">
            <a:spAutoFit/>
          </a:bodyPr>
          <a:lstStyle/>
          <a:p>
            <a:r>
              <a:rPr lang="en-US" dirty="0" smtClean="0"/>
              <a:t>Tony Dungy   Michael Vick</a:t>
            </a:r>
            <a:endParaRPr lang="en-US" dirty="0"/>
          </a:p>
        </p:txBody>
      </p:sp>
    </p:spTree>
    <p:extLst>
      <p:ext uri="{BB962C8B-B14F-4D97-AF65-F5344CB8AC3E}">
        <p14:creationId xmlns:p14="http://schemas.microsoft.com/office/powerpoint/2010/main" val="20453163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867" y="284176"/>
            <a:ext cx="8042552" cy="1508760"/>
          </a:xfrm>
        </p:spPr>
        <p:txBody>
          <a:bodyPr/>
          <a:lstStyle/>
          <a:p>
            <a:r>
              <a:rPr lang="en-US" dirty="0" smtClean="0">
                <a:effectLst>
                  <a:outerShdw blurRad="38100" dist="38100" dir="2700000" algn="tl">
                    <a:srgbClr val="000000">
                      <a:alpha val="43137"/>
                    </a:srgbClr>
                  </a:outerShdw>
                </a:effectLst>
              </a:rPr>
              <a:t>Elisha inherits Elijah’s mantle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4867" y="1792936"/>
            <a:ext cx="8042552" cy="4424984"/>
          </a:xfrm>
        </p:spPr>
        <p:txBody>
          <a:bodyPr>
            <a:normAutofit/>
          </a:bodyPr>
          <a:lstStyle/>
          <a:p>
            <a:r>
              <a:rPr lang="en-US" sz="3200" b="1" dirty="0" smtClean="0">
                <a:effectLst>
                  <a:outerShdw blurRad="38100" dist="38100" dir="2700000" algn="tl">
                    <a:srgbClr val="000000">
                      <a:alpha val="43137"/>
                    </a:srgbClr>
                  </a:outerShdw>
                </a:effectLst>
              </a:rPr>
              <a:t>1 Kings </a:t>
            </a:r>
            <a:r>
              <a:rPr lang="en-US" sz="3200" b="1" dirty="0">
                <a:effectLst>
                  <a:outerShdw blurRad="38100" dist="38100" dir="2700000" algn="tl">
                    <a:srgbClr val="000000">
                      <a:alpha val="43137"/>
                    </a:srgbClr>
                  </a:outerShdw>
                </a:effectLst>
              </a:rPr>
              <a:t>19:19 </a:t>
            </a:r>
            <a:br>
              <a:rPr lang="en-US" sz="3200" b="1" dirty="0">
                <a:effectLst>
                  <a:outerShdw blurRad="38100" dist="38100" dir="2700000" algn="tl">
                    <a:srgbClr val="000000">
                      <a:alpha val="43137"/>
                    </a:srgbClr>
                  </a:outerShdw>
                </a:effectLst>
              </a:rPr>
            </a:br>
            <a:r>
              <a:rPr lang="en-US" sz="3200" b="1" dirty="0" smtClean="0">
                <a:effectLst>
                  <a:outerShdw blurRad="38100" dist="38100" dir="2700000" algn="tl">
                    <a:srgbClr val="000000">
                      <a:alpha val="43137"/>
                    </a:srgbClr>
                  </a:outerShdw>
                </a:effectLst>
              </a:rPr>
              <a:t>So </a:t>
            </a:r>
            <a:r>
              <a:rPr lang="en-US" sz="3200" b="1" dirty="0">
                <a:effectLst>
                  <a:outerShdw blurRad="38100" dist="38100" dir="2700000" algn="tl">
                    <a:srgbClr val="000000">
                      <a:alpha val="43137"/>
                    </a:srgbClr>
                  </a:outerShdw>
                </a:effectLst>
              </a:rPr>
              <a:t>he departed from there, and found Elisha the son of </a:t>
            </a:r>
            <a:r>
              <a:rPr lang="en-US" sz="3200" b="1" dirty="0" err="1">
                <a:effectLst>
                  <a:outerShdw blurRad="38100" dist="38100" dir="2700000" algn="tl">
                    <a:srgbClr val="000000">
                      <a:alpha val="43137"/>
                    </a:srgbClr>
                  </a:outerShdw>
                </a:effectLst>
              </a:rPr>
              <a:t>Shaphat</a:t>
            </a:r>
            <a:r>
              <a:rPr lang="en-US" sz="3200" b="1" dirty="0">
                <a:effectLst>
                  <a:outerShdw blurRad="38100" dist="38100" dir="2700000" algn="tl">
                    <a:srgbClr val="000000">
                      <a:alpha val="43137"/>
                    </a:srgbClr>
                  </a:outerShdw>
                </a:effectLst>
              </a:rPr>
              <a:t>, who was plowing with twelve yoke of oxen before him, and he was with the twelfth. Then Elijah passed by him and </a:t>
            </a:r>
            <a:r>
              <a:rPr lang="en-US" sz="3200" b="1" i="1" dirty="0">
                <a:solidFill>
                  <a:srgbClr val="FFFF00"/>
                </a:solidFill>
                <a:effectLst>
                  <a:outerShdw blurRad="38100" dist="38100" dir="2700000" algn="tl">
                    <a:srgbClr val="000000">
                      <a:alpha val="43137"/>
                    </a:srgbClr>
                  </a:outerShdw>
                </a:effectLst>
              </a:rPr>
              <a:t>threw his mantle on him</a:t>
            </a:r>
            <a:r>
              <a:rPr lang="en-US" sz="3200" b="1" dirty="0">
                <a:effectLst>
                  <a:outerShdw blurRad="38100" dist="38100" dir="2700000" algn="tl">
                    <a:srgbClr val="000000">
                      <a:alpha val="43137"/>
                    </a:srgbClr>
                  </a:outerShdw>
                </a:effectLst>
              </a:rPr>
              <a:t>.</a:t>
            </a:r>
          </a:p>
        </p:txBody>
      </p:sp>
      <p:pic>
        <p:nvPicPr>
          <p:cNvPr id="5" name="Picture 4" descr="http://1.bp.blogspot.com/-8LQVmX0Xz70/UllJ19-q2jI/AAAAAAAADvk/6uO4pZ_cRBo/s1600/8+-+1173178636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60664" y="4555067"/>
            <a:ext cx="2385403" cy="2150533"/>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4" name="Rectangle 3"/>
          <p:cNvSpPr/>
          <p:nvPr/>
        </p:nvSpPr>
        <p:spPr>
          <a:xfrm>
            <a:off x="3141512" y="5384542"/>
            <a:ext cx="3182025" cy="1077218"/>
          </a:xfrm>
          <a:prstGeom prst="rect">
            <a:avLst/>
          </a:prstGeom>
          <a:noFill/>
        </p:spPr>
        <p:txBody>
          <a:bodyPr wrap="none" lIns="91440" tIns="45720" rIns="91440" bIns="45720">
            <a:spAutoFit/>
          </a:bodyPr>
          <a:lstStyle/>
          <a:p>
            <a:pPr algn="ctr"/>
            <a:r>
              <a:rPr lang="en-US" sz="32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 Need You</a:t>
            </a: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God Wants You</a:t>
            </a:r>
            <a:endParaRPr lang="en-US"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9121392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84176"/>
            <a:ext cx="8466667" cy="1508760"/>
          </a:xfrm>
        </p:spPr>
        <p:txBody>
          <a:bodyPr/>
          <a:lstStyle/>
          <a:p>
            <a:r>
              <a:rPr lang="en-US" b="1" i="1" dirty="0" smtClean="0">
                <a:effectLst>
                  <a:outerShdw blurRad="38100" dist="38100" dir="2700000" algn="tl">
                    <a:srgbClr val="000000">
                      <a:alpha val="43137"/>
                    </a:srgbClr>
                  </a:outerShdw>
                </a:effectLst>
              </a:rPr>
              <a:t>THROWING </a:t>
            </a:r>
            <a:r>
              <a:rPr lang="en-US" b="1" i="1" dirty="0">
                <a:effectLst>
                  <a:outerShdw blurRad="38100" dist="38100" dir="2700000" algn="tl">
                    <a:srgbClr val="000000">
                      <a:alpha val="43137"/>
                    </a:srgbClr>
                  </a:outerShdw>
                </a:effectLst>
              </a:rPr>
              <a:t> </a:t>
            </a:r>
            <a:r>
              <a:rPr lang="en-US" b="1" i="1" dirty="0" smtClean="0">
                <a:effectLst>
                  <a:outerShdw blurRad="38100" dist="38100" dir="2700000" algn="tl">
                    <a:srgbClr val="000000">
                      <a:alpha val="43137"/>
                    </a:srgbClr>
                  </a:outerShdw>
                </a:effectLst>
              </a:rPr>
              <a:t>the  mantle:</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                      my life impacts others</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5019" y="2011680"/>
            <a:ext cx="7772400" cy="4770120"/>
          </a:xfrm>
        </p:spPr>
        <p:txBody>
          <a:bodyPr>
            <a:normAutofit/>
          </a:bodyPr>
          <a:lstStyle/>
          <a:p>
            <a:r>
              <a:rPr lang="en-US" sz="3600" b="1" u="sng" dirty="0" smtClean="0">
                <a:effectLst>
                  <a:outerShdw blurRad="38100" dist="38100" dir="2700000" algn="tl">
                    <a:srgbClr val="000000">
                      <a:alpha val="43137"/>
                    </a:srgbClr>
                  </a:outerShdw>
                </a:effectLst>
              </a:rPr>
              <a:t>Biblical Mantles</a:t>
            </a:r>
            <a:r>
              <a:rPr lang="en-US" sz="3600" b="1" dirty="0" smtClean="0">
                <a:effectLst>
                  <a:outerShdw blurRad="38100" dist="38100" dir="2700000" algn="tl">
                    <a:srgbClr val="000000">
                      <a:alpha val="43137"/>
                    </a:srgbClr>
                  </a:outerShdw>
                </a:effectLst>
              </a:rPr>
              <a:t>:</a:t>
            </a:r>
            <a:br>
              <a:rPr lang="en-US" sz="3600" b="1" dirty="0" smtClean="0">
                <a:effectLst>
                  <a:outerShdw blurRad="38100" dist="38100" dir="2700000" algn="tl">
                    <a:srgbClr val="000000">
                      <a:alpha val="43137"/>
                    </a:srgbClr>
                  </a:outerShdw>
                </a:effectLst>
              </a:rPr>
            </a:br>
            <a:r>
              <a:rPr lang="en-US" sz="2000" b="1" dirty="0" smtClean="0">
                <a:effectLst>
                  <a:outerShdw blurRad="38100" dist="38100" dir="2700000" algn="tl">
                    <a:srgbClr val="000000">
                      <a:alpha val="43137"/>
                    </a:srgbClr>
                  </a:outerShdw>
                </a:effectLst>
              </a:rPr>
              <a:t> </a:t>
            </a:r>
            <a:r>
              <a:rPr lang="en-US" sz="3600" b="1" dirty="0" smtClean="0">
                <a:effectLst>
                  <a:outerShdw blurRad="38100" dist="38100" dir="2700000" algn="tl">
                    <a:srgbClr val="000000">
                      <a:alpha val="43137"/>
                    </a:srgbClr>
                  </a:outerShdw>
                </a:effectLst>
              </a:rPr>
              <a:t/>
            </a:r>
            <a:br>
              <a:rPr lang="en-US" sz="3600" b="1" dirty="0" smtClean="0">
                <a:effectLst>
                  <a:outerShdw blurRad="38100" dist="38100" dir="2700000" algn="tl">
                    <a:srgbClr val="000000">
                      <a:alpha val="43137"/>
                    </a:srgbClr>
                  </a:outerShdw>
                </a:effectLst>
              </a:rPr>
            </a:br>
            <a:r>
              <a:rPr lang="en-US" sz="3200" b="1" dirty="0" smtClean="0">
                <a:effectLst>
                  <a:outerShdw blurRad="38100" dist="38100" dir="2700000" algn="tl">
                    <a:srgbClr val="000000">
                      <a:alpha val="43137"/>
                    </a:srgbClr>
                  </a:outerShdw>
                </a:effectLst>
              </a:rPr>
              <a:t>Good</a:t>
            </a:r>
            <a:r>
              <a:rPr lang="en-US" sz="3600" b="1" dirty="0" smtClean="0">
                <a:effectLst>
                  <a:outerShdw blurRad="38100" dist="38100" dir="2700000" algn="tl">
                    <a:srgbClr val="000000">
                      <a:alpha val="43137"/>
                    </a:srgbClr>
                  </a:outerShdw>
                </a:effectLst>
              </a:rPr>
              <a:t/>
            </a:r>
            <a:br>
              <a:rPr lang="en-US" sz="3600" b="1" dirty="0" smtClean="0">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Moses to Joshua</a:t>
            </a:r>
            <a:br>
              <a:rPr lang="en-US" sz="2800" b="1" dirty="0" smtClean="0">
                <a:solidFill>
                  <a:srgbClr val="FFFF00"/>
                </a:solidFill>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
            </a:r>
            <a:br>
              <a:rPr lang="en-US" sz="2800" b="1" dirty="0" smtClean="0">
                <a:solidFill>
                  <a:srgbClr val="FFFF00"/>
                </a:solidFill>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Elijah to Elisha</a:t>
            </a:r>
            <a:br>
              <a:rPr lang="en-US" sz="2800" b="1" dirty="0" smtClean="0">
                <a:solidFill>
                  <a:srgbClr val="FFFF00"/>
                </a:solidFill>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
            </a:r>
            <a:br>
              <a:rPr lang="en-US" sz="2800" b="1" dirty="0" smtClean="0">
                <a:solidFill>
                  <a:srgbClr val="FFFF00"/>
                </a:solidFill>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Jesus to Apostles</a:t>
            </a:r>
            <a:br>
              <a:rPr lang="en-US" sz="2800" b="1" dirty="0" smtClean="0">
                <a:solidFill>
                  <a:srgbClr val="FFFF00"/>
                </a:solidFill>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
            </a:r>
            <a:br>
              <a:rPr lang="en-US" sz="2800" b="1" dirty="0" smtClean="0">
                <a:solidFill>
                  <a:srgbClr val="FFFF00"/>
                </a:solidFill>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Paul to Timothy</a:t>
            </a:r>
            <a:r>
              <a:rPr lang="en-US" sz="3200" b="1" dirty="0" smtClean="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p:txBody>
      </p:sp>
      <p:pic>
        <p:nvPicPr>
          <p:cNvPr id="3074" name="Picture 2" descr="http://christsunofrighteousness.files.wordpress.com/2011/09/mosesjoshu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2286000"/>
            <a:ext cx="3813175" cy="285344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4" name="Rectangle 3"/>
          <p:cNvSpPr/>
          <p:nvPr/>
        </p:nvSpPr>
        <p:spPr>
          <a:xfrm>
            <a:off x="3429000" y="5170839"/>
            <a:ext cx="5638800" cy="923330"/>
          </a:xfrm>
          <a:prstGeom prst="rect">
            <a:avLst/>
          </a:prstGeom>
        </p:spPr>
        <p:txBody>
          <a:bodyPr wrap="square">
            <a:spAutoFit/>
          </a:bodyPr>
          <a:lstStyle/>
          <a:p>
            <a:r>
              <a:rPr lang="en-US" b="1" dirty="0" smtClean="0">
                <a:effectLst>
                  <a:outerShdw blurRad="38100" dist="38100" dir="2700000" algn="tl">
                    <a:srgbClr val="000000">
                      <a:alpha val="43137"/>
                    </a:srgbClr>
                  </a:outerShdw>
                </a:effectLst>
              </a:rPr>
              <a:t>2 Tim </a:t>
            </a:r>
            <a:r>
              <a:rPr lang="en-US" b="1" dirty="0">
                <a:effectLst>
                  <a:outerShdw blurRad="38100" dist="38100" dir="2700000" algn="tl">
                    <a:srgbClr val="000000">
                      <a:alpha val="43137"/>
                    </a:srgbClr>
                  </a:outerShdw>
                </a:effectLst>
              </a:rPr>
              <a:t>2:2 And the things that you have heard from me among many witnesses, commit these to faithful men who will be able to teach others also.</a:t>
            </a:r>
          </a:p>
        </p:txBody>
      </p:sp>
    </p:spTree>
    <p:extLst>
      <p:ext uri="{BB962C8B-B14F-4D97-AF65-F5344CB8AC3E}">
        <p14:creationId xmlns:p14="http://schemas.microsoft.com/office/powerpoint/2010/main" val="34322007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84176"/>
            <a:ext cx="8466667" cy="1508760"/>
          </a:xfrm>
        </p:spPr>
        <p:txBody>
          <a:bodyPr/>
          <a:lstStyle/>
          <a:p>
            <a:r>
              <a:rPr lang="en-US" b="1" i="1" dirty="0" smtClean="0">
                <a:effectLst>
                  <a:outerShdw blurRad="38100" dist="38100" dir="2700000" algn="tl">
                    <a:srgbClr val="000000">
                      <a:alpha val="43137"/>
                    </a:srgbClr>
                  </a:outerShdw>
                </a:effectLst>
              </a:rPr>
              <a:t>THROWING </a:t>
            </a:r>
            <a:r>
              <a:rPr lang="en-US" b="1" i="1" dirty="0">
                <a:effectLst>
                  <a:outerShdw blurRad="38100" dist="38100" dir="2700000" algn="tl">
                    <a:srgbClr val="000000">
                      <a:alpha val="43137"/>
                    </a:srgbClr>
                  </a:outerShdw>
                </a:effectLst>
              </a:rPr>
              <a:t> </a:t>
            </a:r>
            <a:r>
              <a:rPr lang="en-US" b="1" i="1" dirty="0" smtClean="0">
                <a:effectLst>
                  <a:outerShdw blurRad="38100" dist="38100" dir="2700000" algn="tl">
                    <a:srgbClr val="000000">
                      <a:alpha val="43137"/>
                    </a:srgbClr>
                  </a:outerShdw>
                </a:effectLst>
              </a:rPr>
              <a:t>the  mantle:</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                      my life impacts others</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792936"/>
            <a:ext cx="8390467" cy="4988864"/>
          </a:xfrm>
        </p:spPr>
        <p:txBody>
          <a:bodyPr>
            <a:normAutofit/>
          </a:bodyPr>
          <a:lstStyle/>
          <a:p>
            <a:r>
              <a:rPr lang="en-US" sz="3600" b="1" u="sng" dirty="0" smtClean="0">
                <a:effectLst>
                  <a:outerShdw blurRad="38100" dist="38100" dir="2700000" algn="tl">
                    <a:srgbClr val="000000">
                      <a:alpha val="43137"/>
                    </a:srgbClr>
                  </a:outerShdw>
                </a:effectLst>
              </a:rPr>
              <a:t>Biblical Mantles</a:t>
            </a:r>
            <a:r>
              <a:rPr lang="en-US" sz="3600" b="1" dirty="0" smtClean="0">
                <a:effectLst>
                  <a:outerShdw blurRad="38100" dist="38100" dir="2700000" algn="tl">
                    <a:srgbClr val="000000">
                      <a:alpha val="43137"/>
                    </a:srgbClr>
                  </a:outerShdw>
                </a:effectLst>
              </a:rPr>
              <a:t>:</a:t>
            </a:r>
            <a:br>
              <a:rPr lang="en-US" sz="3600" b="1" dirty="0" smtClean="0">
                <a:effectLst>
                  <a:outerShdw blurRad="38100" dist="38100" dir="2700000" algn="tl">
                    <a:srgbClr val="000000">
                      <a:alpha val="43137"/>
                    </a:srgbClr>
                  </a:outerShdw>
                </a:effectLst>
              </a:rPr>
            </a:br>
            <a:r>
              <a:rPr lang="en-US" sz="2000" b="1" dirty="0" smtClean="0">
                <a:effectLst>
                  <a:outerShdw blurRad="38100" dist="38100" dir="2700000" algn="tl">
                    <a:srgbClr val="000000">
                      <a:alpha val="43137"/>
                    </a:srgbClr>
                  </a:outerShdw>
                </a:effectLst>
              </a:rPr>
              <a:t> </a:t>
            </a:r>
            <a:r>
              <a:rPr lang="en-US" sz="3600" b="1" dirty="0" smtClean="0">
                <a:effectLst>
                  <a:outerShdw blurRad="38100" dist="38100" dir="2700000" algn="tl">
                    <a:srgbClr val="000000">
                      <a:alpha val="43137"/>
                    </a:srgbClr>
                  </a:outerShdw>
                </a:effectLst>
              </a:rPr>
              <a:t/>
            </a:r>
            <a:br>
              <a:rPr lang="en-US" sz="3600" b="1" dirty="0" smtClean="0">
                <a:effectLst>
                  <a:outerShdw blurRad="38100" dist="38100" dir="2700000" algn="tl">
                    <a:srgbClr val="000000">
                      <a:alpha val="43137"/>
                    </a:srgbClr>
                  </a:outerShdw>
                </a:effectLst>
              </a:rPr>
            </a:br>
            <a:r>
              <a:rPr lang="en-US" sz="3200" b="1" dirty="0" smtClean="0">
                <a:effectLst>
                  <a:outerShdw blurRad="38100" dist="38100" dir="2700000" algn="tl">
                    <a:srgbClr val="000000">
                      <a:alpha val="43137"/>
                    </a:srgbClr>
                  </a:outerShdw>
                </a:effectLst>
              </a:rPr>
              <a:t>Bad</a:t>
            </a:r>
            <a:r>
              <a:rPr lang="en-US" sz="2800" b="1" dirty="0" smtClean="0">
                <a:solidFill>
                  <a:srgbClr val="FFFF00"/>
                </a:solidFill>
                <a:effectLst>
                  <a:outerShdw blurRad="38100" dist="38100" dir="2700000" algn="tl">
                    <a:srgbClr val="000000">
                      <a:alpha val="43137"/>
                    </a:srgbClr>
                  </a:outerShdw>
                </a:effectLst>
              </a:rPr>
              <a:t/>
            </a:r>
            <a:br>
              <a:rPr lang="en-US" sz="2800" b="1" dirty="0" smtClean="0">
                <a:solidFill>
                  <a:srgbClr val="FFFF00"/>
                </a:solidFill>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Solomon to Jeroboam (I Kg 11)</a:t>
            </a:r>
            <a:r>
              <a:rPr lang="en-US" sz="2800" b="1" dirty="0">
                <a:solidFill>
                  <a:srgbClr val="FFFF00"/>
                </a:solidFill>
                <a:effectLst>
                  <a:outerShdw blurRad="38100" dist="38100" dir="2700000" algn="tl">
                    <a:srgbClr val="000000">
                      <a:alpha val="43137"/>
                    </a:srgbClr>
                  </a:outerShdw>
                </a:effectLst>
              </a:rPr>
              <a:t/>
            </a:r>
            <a:br>
              <a:rPr lang="en-US" sz="2800" b="1" dirty="0">
                <a:solidFill>
                  <a:srgbClr val="FFFF00"/>
                </a:solidFill>
                <a:effectLst>
                  <a:outerShdw blurRad="38100" dist="38100" dir="2700000" algn="tl">
                    <a:srgbClr val="000000">
                      <a:alpha val="43137"/>
                    </a:srgbClr>
                  </a:outerShdw>
                </a:effectLst>
              </a:rPr>
            </a:br>
            <a:r>
              <a:rPr lang="en-US" sz="2000" b="1" dirty="0" smtClean="0">
                <a:effectLst>
                  <a:outerShdw blurRad="38100" dist="38100" dir="2700000" algn="tl">
                    <a:srgbClr val="000000">
                      <a:alpha val="43137"/>
                    </a:srgbClr>
                  </a:outerShdw>
                </a:effectLst>
              </a:rPr>
              <a:t>1 K </a:t>
            </a:r>
            <a:r>
              <a:rPr lang="en-US" sz="2000" b="1" dirty="0">
                <a:effectLst>
                  <a:outerShdw blurRad="38100" dist="38100" dir="2700000" algn="tl">
                    <a:srgbClr val="000000">
                      <a:alpha val="43137"/>
                    </a:srgbClr>
                  </a:outerShdw>
                </a:effectLst>
              </a:rPr>
              <a:t>11:28 </a:t>
            </a:r>
            <a:r>
              <a:rPr lang="en-US" sz="2000" b="1" dirty="0" smtClean="0">
                <a:effectLst>
                  <a:outerShdw blurRad="38100" dist="38100" dir="2700000" algn="tl">
                    <a:srgbClr val="000000">
                      <a:alpha val="43137"/>
                    </a:srgbClr>
                  </a:outerShdw>
                </a:effectLst>
              </a:rPr>
              <a:t>    The </a:t>
            </a:r>
            <a:r>
              <a:rPr lang="en-US" sz="2000" b="1" dirty="0">
                <a:effectLst>
                  <a:outerShdw blurRad="38100" dist="38100" dir="2700000" algn="tl">
                    <a:srgbClr val="000000">
                      <a:alpha val="43137"/>
                    </a:srgbClr>
                  </a:outerShdw>
                </a:effectLst>
              </a:rPr>
              <a:t>man Jeroboam was a mighty man of valor; and Solomon, seeing that the young man was industrious, made him the officer over all the labor force of the house of Joseph.</a:t>
            </a:r>
            <a:r>
              <a:rPr lang="en-US" sz="2000" b="1" dirty="0" smtClean="0">
                <a:effectLst>
                  <a:outerShdw blurRad="38100" dist="38100" dir="2700000" algn="tl">
                    <a:srgbClr val="000000">
                      <a:alpha val="43137"/>
                    </a:srgbClr>
                  </a:outerShdw>
                </a:effectLst>
              </a:rPr>
              <a:t> </a:t>
            </a:r>
            <a:br>
              <a:rPr lang="en-US" sz="2000" b="1" dirty="0" smtClean="0">
                <a:effectLst>
                  <a:outerShdw blurRad="38100" dist="38100" dir="2700000" algn="tl">
                    <a:srgbClr val="000000">
                      <a:alpha val="43137"/>
                    </a:srgbClr>
                  </a:outerShdw>
                </a:effectLst>
              </a:rPr>
            </a:br>
            <a:r>
              <a:rPr lang="en-US" sz="2000" b="1" dirty="0" smtClean="0">
                <a:effectLst>
                  <a:outerShdw blurRad="38100" dist="38100" dir="2700000" algn="tl">
                    <a:srgbClr val="000000">
                      <a:alpha val="43137"/>
                    </a:srgbClr>
                  </a:outerShdw>
                </a:effectLst>
              </a:rPr>
              <a:t/>
            </a:r>
            <a:br>
              <a:rPr lang="en-US" sz="2000" b="1" dirty="0" smtClean="0">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Jeroboam to Israel’s Kings (I Kg 13)</a:t>
            </a:r>
            <a:br>
              <a:rPr lang="en-US" sz="2800" b="1" dirty="0" smtClean="0">
                <a:solidFill>
                  <a:srgbClr val="FFFF00"/>
                </a:solidFill>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
            </a:r>
            <a:br>
              <a:rPr lang="en-US" sz="2800" b="1" dirty="0" smtClean="0">
                <a:solidFill>
                  <a:srgbClr val="FFFF00"/>
                </a:solidFill>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
            </a:r>
            <a:br>
              <a:rPr lang="en-US" sz="2800" b="1" dirty="0" smtClean="0">
                <a:solidFill>
                  <a:srgbClr val="FFFF00"/>
                </a:solidFill>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a:t>
            </a:r>
          </a:p>
        </p:txBody>
      </p:sp>
      <p:pic>
        <p:nvPicPr>
          <p:cNvPr id="2050" name="Picture 2" descr="http://rjmoeller.com/wp-content/uploads/2011/06/divided-kingdom-israel-rebels-against-jeroboam-242x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4114800"/>
            <a:ext cx="2076450" cy="2574112"/>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99466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018" y="284176"/>
            <a:ext cx="8154181" cy="1508760"/>
          </a:xfrm>
        </p:spPr>
        <p:txBody>
          <a:bodyPr>
            <a:normAutofit fontScale="90000"/>
          </a:bodyPr>
          <a:lstStyle/>
          <a:p>
            <a:r>
              <a:rPr lang="en-US" b="1" i="1" dirty="0" smtClean="0">
                <a:effectLst>
                  <a:outerShdw blurRad="38100" dist="38100" dir="2700000" algn="tl">
                    <a:srgbClr val="000000">
                      <a:alpha val="43137"/>
                    </a:srgbClr>
                  </a:outerShdw>
                </a:effectLst>
              </a:rPr>
              <a:t>WHAT MIGHT HAVE BEEN:</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              THE TRAGEDY OF </a:t>
            </a:r>
            <a:r>
              <a:rPr lang="en-US" b="1" i="1" u="sng" dirty="0" smtClean="0">
                <a:effectLst>
                  <a:outerShdw blurRad="38100" dist="38100" dir="2700000" algn="tl">
                    <a:srgbClr val="000000">
                      <a:alpha val="43137"/>
                    </a:srgbClr>
                  </a:outerShdw>
                </a:effectLst>
              </a:rPr>
              <a:t>JEROBOAM</a:t>
            </a:r>
            <a:endParaRPr lang="en-US" b="1"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82600" y="1792936"/>
            <a:ext cx="7974819" cy="4424984"/>
          </a:xfrm>
        </p:spPr>
        <p:txBody>
          <a:bodyPr>
            <a:normAutofit/>
          </a:bodyPr>
          <a:lstStyle/>
          <a:p>
            <a:r>
              <a:rPr lang="en-US" sz="2800" b="1" dirty="0" smtClean="0">
                <a:effectLst>
                  <a:outerShdw blurRad="38100" dist="38100" dir="2700000" algn="tl">
                    <a:srgbClr val="000000">
                      <a:alpha val="43137"/>
                    </a:srgbClr>
                  </a:outerShdw>
                </a:effectLst>
              </a:rPr>
              <a:t>1 Kgs 13</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Name lives in infamy (15x)</a:t>
            </a:r>
            <a:br>
              <a:rPr lang="en-US" sz="2800" b="1" dirty="0" smtClean="0">
                <a:effectLst>
                  <a:outerShdw blurRad="38100" dist="38100" dir="2700000" algn="tl">
                    <a:srgbClr val="000000">
                      <a:alpha val="43137"/>
                    </a:srgbClr>
                  </a:outerShdw>
                </a:effectLst>
              </a:rPr>
            </a:br>
            <a:endParaRPr lang="en-US" sz="2800" b="1" dirty="0" smtClean="0">
              <a:effectLst>
                <a:outerShdw blurRad="38100" dist="38100" dir="2700000" algn="tl">
                  <a:srgbClr val="000000">
                    <a:alpha val="43137"/>
                  </a:srgbClr>
                </a:outerShdw>
              </a:effectLst>
            </a:endParaRPr>
          </a:p>
          <a:p>
            <a:endParaRPr lang="en-US" sz="2800" b="1" dirty="0" smtClean="0">
              <a:effectLst>
                <a:outerShdw blurRad="38100" dist="38100" dir="2700000" algn="tl">
                  <a:srgbClr val="000000">
                    <a:alpha val="43137"/>
                  </a:srgbClr>
                </a:outerShdw>
              </a:effectLst>
            </a:endParaRPr>
          </a:p>
          <a:p>
            <a:endParaRPr lang="en-US" sz="2800" b="1" dirty="0">
              <a:effectLst>
                <a:outerShdw blurRad="38100" dist="38100" dir="2700000" algn="tl">
                  <a:srgbClr val="000000">
                    <a:alpha val="43137"/>
                  </a:srgbClr>
                </a:outerShdw>
              </a:effectLst>
            </a:endParaRPr>
          </a:p>
        </p:txBody>
      </p:sp>
      <p:sp>
        <p:nvSpPr>
          <p:cNvPr id="5" name="Rectangle 4"/>
          <p:cNvSpPr/>
          <p:nvPr/>
        </p:nvSpPr>
        <p:spPr>
          <a:xfrm>
            <a:off x="207088" y="2882043"/>
            <a:ext cx="6079067" cy="2246769"/>
          </a:xfrm>
          <a:prstGeom prst="rect">
            <a:avLst/>
          </a:prstGeom>
          <a:solidFill>
            <a:schemeClr val="tx1"/>
          </a:solidFill>
        </p:spPr>
        <p:txBody>
          <a:bodyPr wrap="square">
            <a:spAutoFit/>
          </a:bodyPr>
          <a:lstStyle/>
          <a:p>
            <a:pPr fontAlgn="auto">
              <a:spcBef>
                <a:spcPts val="0"/>
              </a:spcBef>
              <a:spcAft>
                <a:spcPts val="0"/>
              </a:spcAft>
            </a:pPr>
            <a:r>
              <a:rPr lang="en-US" sz="2000" b="1" dirty="0" smtClean="0">
                <a:solidFill>
                  <a:srgbClr val="099BDD"/>
                </a:solidFill>
                <a:effectLst>
                  <a:outerShdw blurRad="38100" dist="38100" dir="2700000" algn="tl">
                    <a:srgbClr val="000000">
                      <a:alpha val="43137"/>
                    </a:srgbClr>
                  </a:outerShdw>
                </a:effectLst>
                <a:latin typeface="Corbel" panose="020B0503020204020204"/>
              </a:rPr>
              <a:t>13:33 After this event Jeroboam did not turn from his evil way, but again he made priests from every class of people for the high places; whoever wished, he consecrated him, and he became one of the priests of the high places.  34 And this thing was the sin of the house of Jeroboam, so as to exterminate and destroy it from the face of the earth.</a:t>
            </a:r>
            <a:endParaRPr lang="en-US" sz="2000" b="1" dirty="0">
              <a:solidFill>
                <a:srgbClr val="099BDD"/>
              </a:solidFill>
              <a:effectLst>
                <a:outerShdw blurRad="38100" dist="38100" dir="2700000" algn="tl">
                  <a:srgbClr val="000000">
                    <a:alpha val="43137"/>
                  </a:srgbClr>
                </a:outerShdw>
              </a:effectLst>
              <a:latin typeface="Corbel" panose="020B0503020204020204"/>
            </a:endParaRPr>
          </a:p>
        </p:txBody>
      </p:sp>
      <p:pic>
        <p:nvPicPr>
          <p:cNvPr id="16386" name="Picture 2" descr="http://bibleencyclopedia.com/picturesjpeg/jeroboam_leads_israel_into_sin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0729" y="3814273"/>
            <a:ext cx="2344045" cy="284215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321733" y="5294590"/>
            <a:ext cx="6155265" cy="1200329"/>
          </a:xfrm>
          <a:prstGeom prst="rect">
            <a:avLst/>
          </a:prstGeom>
        </p:spPr>
        <p:txBody>
          <a:bodyPr wrap="square">
            <a:spAutoFit/>
          </a:bodyPr>
          <a:lstStyle/>
          <a:p>
            <a:pPr fontAlgn="auto">
              <a:spcBef>
                <a:spcPts val="0"/>
              </a:spcBef>
              <a:spcAft>
                <a:spcPts val="0"/>
              </a:spcAft>
            </a:pPr>
            <a:r>
              <a:rPr lang="en-US" sz="2400" b="1" dirty="0" smtClean="0">
                <a:solidFill>
                  <a:srgbClr val="FFFF00"/>
                </a:solidFill>
                <a:effectLst>
                  <a:outerShdw blurRad="38100" dist="38100" dir="2700000" algn="tl">
                    <a:srgbClr val="000000">
                      <a:alpha val="43137"/>
                    </a:srgbClr>
                  </a:outerShdw>
                </a:effectLst>
                <a:latin typeface="Corbel" panose="020B0503020204020204"/>
              </a:rPr>
              <a:t>“And he did evil in the sight of the LORD; he did not depart from all the sins of Jeroboam the son of </a:t>
            </a:r>
            <a:r>
              <a:rPr lang="en-US" sz="2400" b="1" dirty="0" err="1" smtClean="0">
                <a:solidFill>
                  <a:srgbClr val="FFFF00"/>
                </a:solidFill>
                <a:effectLst>
                  <a:outerShdw blurRad="38100" dist="38100" dir="2700000" algn="tl">
                    <a:srgbClr val="000000">
                      <a:alpha val="43137"/>
                    </a:srgbClr>
                  </a:outerShdw>
                </a:effectLst>
                <a:latin typeface="Corbel" panose="020B0503020204020204"/>
              </a:rPr>
              <a:t>Nebat</a:t>
            </a:r>
            <a:r>
              <a:rPr lang="en-US" sz="2400" b="1" dirty="0" smtClean="0">
                <a:solidFill>
                  <a:srgbClr val="FFFF00"/>
                </a:solidFill>
                <a:effectLst>
                  <a:outerShdw blurRad="38100" dist="38100" dir="2700000" algn="tl">
                    <a:srgbClr val="000000">
                      <a:alpha val="43137"/>
                    </a:srgbClr>
                  </a:outerShdw>
                </a:effectLst>
                <a:latin typeface="Corbel" panose="020B0503020204020204"/>
              </a:rPr>
              <a:t>, who had made Israel sin.”</a:t>
            </a:r>
            <a:endParaRPr lang="en-US" sz="2400" b="1" dirty="0">
              <a:solidFill>
                <a:srgbClr val="FFFF00"/>
              </a:solidFill>
              <a:effectLst>
                <a:outerShdw blurRad="38100" dist="38100" dir="2700000" algn="tl">
                  <a:srgbClr val="000000">
                    <a:alpha val="43137"/>
                  </a:srgbClr>
                </a:outerShdw>
              </a:effectLst>
              <a:latin typeface="Corbel" panose="020B0503020204020204"/>
            </a:endParaRPr>
          </a:p>
        </p:txBody>
      </p:sp>
    </p:spTree>
    <p:extLst>
      <p:ext uri="{BB962C8B-B14F-4D97-AF65-F5344CB8AC3E}">
        <p14:creationId xmlns:p14="http://schemas.microsoft.com/office/powerpoint/2010/main" val="17024736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effectLst>
                  <a:outerShdw blurRad="38100" dist="38100" dir="2700000" algn="tl">
                    <a:srgbClr val="000000">
                      <a:alpha val="43137"/>
                    </a:srgbClr>
                  </a:outerShdw>
                </a:effectLst>
              </a:rPr>
              <a:t>WHAT MIGHT HAVE BEEN:</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                   The Tragedy of </a:t>
            </a:r>
            <a:r>
              <a:rPr lang="en-US" b="1" i="1" u="sng" dirty="0" err="1" smtClean="0">
                <a:effectLst>
                  <a:outerShdw blurRad="38100" dist="38100" dir="2700000" algn="tl">
                    <a:srgbClr val="000000">
                      <a:alpha val="43137"/>
                    </a:srgbClr>
                  </a:outerShdw>
                </a:effectLst>
              </a:rPr>
              <a:t>gehazi</a:t>
            </a:r>
            <a:endParaRPr lang="en-US" b="1"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11680"/>
            <a:ext cx="8305799" cy="4550516"/>
          </a:xfrm>
        </p:spPr>
        <p:txBody>
          <a:bodyPr>
            <a:normAutofit/>
          </a:bodyPr>
          <a:lstStyle/>
          <a:p>
            <a:r>
              <a:rPr lang="en-US" sz="2800" b="1" dirty="0">
                <a:effectLst>
                  <a:outerShdw blurRad="38100" dist="38100" dir="2700000" algn="tl">
                    <a:srgbClr val="000000">
                      <a:alpha val="43137"/>
                    </a:srgbClr>
                  </a:outerShdw>
                </a:effectLst>
              </a:rPr>
              <a:t>5:22-27  </a:t>
            </a:r>
            <a:r>
              <a:rPr lang="en-US" sz="2800" b="1" dirty="0" smtClean="0">
                <a:effectLst>
                  <a:outerShdw blurRad="38100" dist="38100" dir="2700000" algn="tl">
                    <a:srgbClr val="000000">
                      <a:alpha val="43137"/>
                    </a:srgbClr>
                  </a:outerShdw>
                </a:effectLst>
              </a:rPr>
              <a:t> </a:t>
            </a:r>
            <a:r>
              <a:rPr lang="en-US" sz="2800" b="1" dirty="0" err="1" smtClean="0">
                <a:effectLst>
                  <a:outerShdw blurRad="38100" dist="38100" dir="2700000" algn="tl">
                    <a:srgbClr val="000000">
                      <a:alpha val="43137"/>
                    </a:srgbClr>
                  </a:outerShdw>
                </a:effectLst>
              </a:rPr>
              <a:t>Gehazi’s</a:t>
            </a:r>
            <a:r>
              <a:rPr lang="en-US" sz="2800" b="1" dirty="0" smtClean="0">
                <a:effectLst>
                  <a:outerShdw blurRad="38100" dist="38100" dir="2700000" algn="tl">
                    <a:srgbClr val="000000">
                      <a:alpha val="43137"/>
                    </a:srgbClr>
                  </a:outerShdw>
                </a:effectLst>
              </a:rPr>
              <a:t> Lost Mantle (lost to Coveting)</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Elisha’s Mantle for </a:t>
            </a:r>
            <a:r>
              <a:rPr lang="en-US" sz="2800" b="1" dirty="0" err="1" smtClean="0">
                <a:effectLst>
                  <a:outerShdw blurRad="38100" dist="38100" dir="2700000" algn="tl">
                    <a:srgbClr val="000000">
                      <a:alpha val="43137"/>
                    </a:srgbClr>
                  </a:outerShdw>
                </a:effectLst>
              </a:rPr>
              <a:t>Naaman’s</a:t>
            </a:r>
            <a:r>
              <a:rPr lang="en-US" sz="2800" b="1" dirty="0" smtClean="0">
                <a:effectLst>
                  <a:outerShdw blurRad="38100" dist="38100" dir="2700000" algn="tl">
                    <a:srgbClr val="000000">
                      <a:alpha val="43137"/>
                    </a:srgbClr>
                  </a:outerShdw>
                </a:effectLst>
              </a:rPr>
              <a:t> 2 Garments</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and Leprosy</a:t>
            </a:r>
            <a:r>
              <a:rPr lang="en-US" sz="2800" b="1" dirty="0">
                <a:effectLst>
                  <a:outerShdw blurRad="38100" dist="38100" dir="2700000" algn="tl">
                    <a:srgbClr val="000000">
                      <a:alpha val="43137"/>
                    </a:srgbClr>
                  </a:outerShdw>
                </a:effectLst>
              </a:rPr>
              <a:t/>
            </a:r>
            <a:br>
              <a:rPr lang="en-US" sz="2800" b="1" dirty="0">
                <a:effectLst>
                  <a:outerShdw blurRad="38100" dist="38100" dir="2700000" algn="tl">
                    <a:srgbClr val="000000">
                      <a:alpha val="43137"/>
                    </a:srgbClr>
                  </a:outerShdw>
                </a:effectLst>
              </a:rPr>
            </a:br>
            <a:endParaRPr lang="en-US" sz="1400" b="1" dirty="0" smtClean="0">
              <a:effectLst>
                <a:outerShdw blurRad="38100" dist="38100" dir="2700000" algn="tl">
                  <a:srgbClr val="000000">
                    <a:alpha val="43137"/>
                  </a:srgbClr>
                </a:outerShdw>
              </a:effectLst>
            </a:endParaRPr>
          </a:p>
          <a:p>
            <a:pPr marL="0" indent="0">
              <a:buNone/>
            </a:pPr>
            <a:r>
              <a:rPr lang="en-US" sz="14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u="sng" dirty="0" smtClean="0">
                <a:effectLst>
                  <a:outerShdw blurRad="38100" dist="38100" dir="2700000" algn="tl">
                    <a:srgbClr val="000000">
                      <a:alpha val="43137"/>
                    </a:srgbClr>
                  </a:outerShdw>
                </a:effectLst>
              </a:rPr>
              <a:t>TRAGIC LOST MANTLE’S</a:t>
            </a:r>
            <a:r>
              <a:rPr lang="en-US" sz="2800" b="1" dirty="0" smtClean="0">
                <a:effectLst>
                  <a:outerShdw blurRad="38100" dist="38100" dir="2700000" algn="tl">
                    <a:srgbClr val="000000">
                      <a:alpha val="43137"/>
                    </a:srgbClr>
                  </a:outerShdw>
                </a:effectLst>
              </a:rPr>
              <a:t>:</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Esau’s birthright (lost to coveting)</a:t>
            </a:r>
            <a:br>
              <a:rPr lang="en-US" sz="2800" b="1" dirty="0" smtClean="0">
                <a:solidFill>
                  <a:srgbClr val="FFFF00"/>
                </a:solidFill>
                <a:effectLst>
                  <a:outerShdw blurRad="38100" dist="38100" dir="2700000" algn="tl">
                    <a:srgbClr val="000000">
                      <a:alpha val="43137"/>
                    </a:srgbClr>
                  </a:outerShdw>
                </a:effectLst>
              </a:rPr>
            </a:br>
            <a:r>
              <a:rPr lang="en-US" sz="2800" b="1" dirty="0" err="1" smtClean="0">
                <a:solidFill>
                  <a:srgbClr val="FFFF00"/>
                </a:solidFill>
                <a:effectLst>
                  <a:outerShdw blurRad="38100" dist="38100" dir="2700000" algn="tl">
                    <a:srgbClr val="000000">
                      <a:alpha val="43137"/>
                    </a:srgbClr>
                  </a:outerShdw>
                </a:effectLst>
              </a:rPr>
              <a:t>Achan’s</a:t>
            </a:r>
            <a:r>
              <a:rPr lang="en-US" sz="2800" b="1" dirty="0" smtClean="0">
                <a:solidFill>
                  <a:srgbClr val="FFFF00"/>
                </a:solidFill>
                <a:effectLst>
                  <a:outerShdw blurRad="38100" dist="38100" dir="2700000" algn="tl">
                    <a:srgbClr val="000000">
                      <a:alpha val="43137"/>
                    </a:srgbClr>
                  </a:outerShdw>
                </a:effectLst>
              </a:rPr>
              <a:t> victory (lost to coveting)</a:t>
            </a:r>
            <a:br>
              <a:rPr lang="en-US" sz="2800" b="1" dirty="0" smtClean="0">
                <a:solidFill>
                  <a:srgbClr val="FFFF00"/>
                </a:solidFill>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Judas’ ministry (lost to coveting)</a:t>
            </a:r>
            <a:br>
              <a:rPr lang="en-US" sz="2800" b="1" dirty="0" smtClean="0">
                <a:solidFill>
                  <a:srgbClr val="FFFF00"/>
                </a:solidFill>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
            </a:r>
            <a:br>
              <a:rPr lang="en-US" sz="2800" b="1" dirty="0" smtClean="0">
                <a:solidFill>
                  <a:srgbClr val="FFFF00"/>
                </a:solidFill>
                <a:effectLst>
                  <a:outerShdw blurRad="38100" dist="38100" dir="2700000" algn="tl">
                    <a:srgbClr val="000000">
                      <a:alpha val="43137"/>
                    </a:srgbClr>
                  </a:outerShdw>
                </a:effectLst>
              </a:rPr>
            </a:br>
            <a:endParaRPr lang="en-US" sz="2800" b="1" dirty="0" smtClean="0">
              <a:solidFill>
                <a:srgbClr val="FFFF00"/>
              </a:solidFill>
              <a:effectLst>
                <a:outerShdw blurRad="38100" dist="38100" dir="2700000" algn="tl">
                  <a:srgbClr val="000000">
                    <a:alpha val="43137"/>
                  </a:srgbClr>
                </a:outerShdw>
              </a:effectLst>
            </a:endParaRPr>
          </a:p>
        </p:txBody>
      </p:sp>
      <p:pic>
        <p:nvPicPr>
          <p:cNvPr id="8194" name="Picture 2" descr="http://4.bp.blogspot.com/-LBLYPpy_fsg/UpMSv10d08I/AAAAAAAADzA/I77hJ799bvU/s1600/gehaz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9001" y="3915610"/>
            <a:ext cx="2965450" cy="26465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16080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6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ppt/theme/theme10.xml><?xml version="1.0" encoding="utf-8"?>
<a:theme xmlns:a="http://schemas.openxmlformats.org/drawingml/2006/main" name="25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ppt/theme/theme11.xml><?xml version="1.0" encoding="utf-8"?>
<a:theme xmlns:a="http://schemas.openxmlformats.org/drawingml/2006/main" name="26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ppt/theme/theme12.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7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ppt/theme/theme3.xml><?xml version="1.0" encoding="utf-8"?>
<a:theme xmlns:a="http://schemas.openxmlformats.org/drawingml/2006/main" name="18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ppt/theme/theme4.xml><?xml version="1.0" encoding="utf-8"?>
<a:theme xmlns:a="http://schemas.openxmlformats.org/drawingml/2006/main" name="19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ppt/theme/theme5.xml><?xml version="1.0" encoding="utf-8"?>
<a:theme xmlns:a="http://schemas.openxmlformats.org/drawingml/2006/main" name="20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ppt/theme/theme6.xml><?xml version="1.0" encoding="utf-8"?>
<a:theme xmlns:a="http://schemas.openxmlformats.org/drawingml/2006/main" name="21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ppt/theme/theme7.xml><?xml version="1.0" encoding="utf-8"?>
<a:theme xmlns:a="http://schemas.openxmlformats.org/drawingml/2006/main" name="22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ppt/theme/theme8.xml><?xml version="1.0" encoding="utf-8"?>
<a:theme xmlns:a="http://schemas.openxmlformats.org/drawingml/2006/main" name="23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ppt/theme/theme9.xml><?xml version="1.0" encoding="utf-8"?>
<a:theme xmlns:a="http://schemas.openxmlformats.org/drawingml/2006/main" name="24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Trek</Template>
  <TotalTime>39798</TotalTime>
  <Words>338</Words>
  <Application>Microsoft Macintosh PowerPoint</Application>
  <PresentationFormat>On-screen Show (4:3)</PresentationFormat>
  <Paragraphs>53</Paragraphs>
  <Slides>16</Slides>
  <Notes>0</Notes>
  <HiddenSlides>0</HiddenSlides>
  <MMClips>0</MMClips>
  <ScaleCrop>false</ScaleCrop>
  <HeadingPairs>
    <vt:vector size="4" baseType="variant">
      <vt:variant>
        <vt:lpstr>Theme</vt:lpstr>
      </vt:variant>
      <vt:variant>
        <vt:i4>12</vt:i4>
      </vt:variant>
      <vt:variant>
        <vt:lpstr>Slide Titles</vt:lpstr>
      </vt:variant>
      <vt:variant>
        <vt:i4>16</vt:i4>
      </vt:variant>
    </vt:vector>
  </HeadingPairs>
  <TitlesOfParts>
    <vt:vector size="28" baseType="lpstr">
      <vt:lpstr>16_Banded</vt:lpstr>
      <vt:lpstr>17_Banded</vt:lpstr>
      <vt:lpstr>18_Banded</vt:lpstr>
      <vt:lpstr>19_Banded</vt:lpstr>
      <vt:lpstr>20_Banded</vt:lpstr>
      <vt:lpstr>21_Banded</vt:lpstr>
      <vt:lpstr>22_Banded</vt:lpstr>
      <vt:lpstr>23_Banded</vt:lpstr>
      <vt:lpstr>24_Banded</vt:lpstr>
      <vt:lpstr>25_Banded</vt:lpstr>
      <vt:lpstr>26_Banded</vt:lpstr>
      <vt:lpstr>Banded</vt:lpstr>
      <vt:lpstr>Passing The mantle</vt:lpstr>
      <vt:lpstr>RECEIVING The mantle</vt:lpstr>
      <vt:lpstr>The mantle is passing to you</vt:lpstr>
      <vt:lpstr>The mantle</vt:lpstr>
      <vt:lpstr>Elisha inherits Elijah’s mantle</vt:lpstr>
      <vt:lpstr>THROWING  the  mantle:                       my life impacts others</vt:lpstr>
      <vt:lpstr>THROWING  the  mantle:                       my life impacts others</vt:lpstr>
      <vt:lpstr>WHAT MIGHT HAVE BEEN:               THE TRAGEDY OF JEROBOAM</vt:lpstr>
      <vt:lpstr>WHAT MIGHT HAVE BEEN:                    The Tragedy of gehazi</vt:lpstr>
      <vt:lpstr>WHAT MIGHT HAVE BEEN:                                  The Tragedy of ?</vt:lpstr>
      <vt:lpstr>INHERITING THE MANTLE:                             Elisha’s RESPONSE</vt:lpstr>
      <vt:lpstr>INHERITING THE MANTLE:                            Elisha’s RESPONSE</vt:lpstr>
      <vt:lpstr>INHERITING THE MANTLE:                             Elisha’s response</vt:lpstr>
      <vt:lpstr>Inheriting  your  mantle:     will you respond to the challenge?</vt:lpstr>
      <vt:lpstr>The mantle is passing to you</vt:lpstr>
      <vt:lpstr>WEARING YOUR MANTLE:                   Blessing your generation</vt:lpstr>
    </vt:vector>
  </TitlesOfParts>
  <Company>Northwest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JESUS  NAME,  AMEN”</dc:title>
  <dc:creator>Rick</dc:creator>
  <cp:lastModifiedBy>Andrew Wineinger</cp:lastModifiedBy>
  <cp:revision>2893</cp:revision>
  <cp:lastPrinted>2014-09-21T17:41:54Z</cp:lastPrinted>
  <dcterms:created xsi:type="dcterms:W3CDTF">2006-11-24T19:22:25Z</dcterms:created>
  <dcterms:modified xsi:type="dcterms:W3CDTF">2014-09-21T22:55:01Z</dcterms:modified>
</cp:coreProperties>
</file>