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69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68" r:id="rId28"/>
    <p:sldId id="259" r:id="rId29"/>
    <p:sldId id="261" r:id="rId30"/>
    <p:sldId id="266" r:id="rId31"/>
    <p:sldId id="260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95" r:id="rId45"/>
    <p:sldId id="296" r:id="rId46"/>
  </p:sldIdLst>
  <p:sldSz cx="9144000" cy="6858000" type="screen4x3"/>
  <p:notesSz cx="6858000" cy="9144000"/>
  <p:embeddedFontLst>
    <p:embeddedFont>
      <p:font typeface="Lithograph" panose="020B0604020202020204" charset="0"/>
      <p:regular r:id="rId47"/>
      <p:bold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D4D4D"/>
    <a:srgbClr val="5F5F5F"/>
    <a:srgbClr val="FFFF00"/>
    <a:srgbClr val="B2B2B2"/>
    <a:srgbClr val="969696"/>
    <a:srgbClr val="77777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305-489E-4B56-942C-F5FBA0A9A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D239-28A5-4A90-BE1F-33D1FD49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640B-4942-4340-A37E-E4A199AF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6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7D0C-0DE6-49F5-A78E-0C4067460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FDBE-E0E6-437E-8EA1-4C8B2077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0B73-4510-481F-8843-8EE5441D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3ED9-8BD8-4D21-89F4-C6D1EE4E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0FD8-933F-415A-AFCA-4A546EC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6328-80AD-44D4-A82C-F4B11E64D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7885B-F9AE-400F-B1C2-67EE2F00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869B-37A0-47C2-BE7D-DD473BE83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DD9023D-D63D-4F0E-87BF-C9F93A47B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- 1.4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- 2.4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76200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- 3.4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pic>
        <p:nvPicPr>
          <p:cNvPr id="29699" name="Picture 3" descr="Morgue Fil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1325" y="5105400"/>
            <a:ext cx="8966475" cy="150810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Real Life For Everyone!</a:t>
            </a:r>
            <a:endParaRPr lang="en-US" sz="4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ts val="24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Northwest Church of Christ                                   April 20-25, 2014</a:t>
            </a:r>
            <a:endParaRPr 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0165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But </a:t>
            </a:r>
            <a:r>
              <a:rPr lang="en-US" sz="2400" b="1" dirty="0">
                <a:solidFill>
                  <a:schemeClr val="bg1"/>
                </a:solidFill>
              </a:rPr>
              <a:t>I do not want you to be ignorant, brethren, concerning those who have fallen asleep, lest you sorrow as others who have no hope.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1 Thessalonians 4:13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228600" y="3048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3429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“right thing to do”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“true way in life”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“better person”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“help my family”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“success in life”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“influence for good”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“strength in trials”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304800" y="495300"/>
            <a:ext cx="8534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Why Do You Need To Be A Christian?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B2B2B2"/>
                </a:solidFill>
                <a:latin typeface="Architecture" pitchFamily="34" charset="0"/>
              </a:rPr>
              <a:t>&gt;&gt;&gt;                                        </a:t>
            </a:r>
            <a:r>
              <a:rPr lang="en-US" sz="4400" b="1" dirty="0">
                <a:solidFill>
                  <a:srgbClr val="B2B2B2"/>
                </a:solidFill>
                <a:latin typeface="Architecture" pitchFamily="34" charset="0"/>
              </a:rPr>
              <a:t>&lt;&lt;&lt;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038600" y="1676400"/>
            <a:ext cx="426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"…whoever </a:t>
            </a:r>
            <a:r>
              <a:rPr lang="en-US" sz="2400" b="1">
                <a:solidFill>
                  <a:srgbClr val="FFFF00"/>
                </a:solidFill>
              </a:rPr>
              <a:t>hears these sayings of Mine, and does them</a:t>
            </a:r>
            <a:r>
              <a:rPr lang="en-US" sz="2400" b="1">
                <a:solidFill>
                  <a:schemeClr val="bg1"/>
                </a:solidFill>
              </a:rPr>
              <a:t>, I will liken him to a wise man…"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Matthew 7:24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38600" y="1676400"/>
            <a:ext cx="4343400" cy="24653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I rejoiced greatly that I have found some of your children </a:t>
            </a:r>
            <a:r>
              <a:rPr lang="en-US" sz="2400" b="1">
                <a:solidFill>
                  <a:srgbClr val="FFFF00"/>
                </a:solidFill>
              </a:rPr>
              <a:t>walking in truth</a:t>
            </a:r>
            <a:r>
              <a:rPr lang="en-US" sz="2400" b="1">
                <a:solidFill>
                  <a:schemeClr val="bg1"/>
                </a:solidFill>
              </a:rPr>
              <a:t>, as we received commandment from the Father.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2 John 4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038600" y="1676400"/>
            <a:ext cx="4495800" cy="3013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Therefore, as we have opportunity, </a:t>
            </a:r>
            <a:r>
              <a:rPr lang="en-US" sz="2400" b="1">
                <a:solidFill>
                  <a:srgbClr val="FFFF00"/>
                </a:solidFill>
              </a:rPr>
              <a:t>let us do good to all men</a:t>
            </a:r>
            <a:r>
              <a:rPr lang="en-US" sz="2400" b="1">
                <a:solidFill>
                  <a:schemeClr val="bg1"/>
                </a:solidFill>
              </a:rPr>
              <a:t>, especially to those who are of the household of faith.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Galatians 6:10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038600" y="1752600"/>
            <a:ext cx="4495800" cy="337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Children</a:t>
            </a:r>
            <a:r>
              <a:rPr lang="en-US" sz="2400" b="1">
                <a:solidFill>
                  <a:schemeClr val="bg1"/>
                </a:solidFill>
              </a:rPr>
              <a:t>, obey your </a:t>
            </a:r>
            <a:r>
              <a:rPr lang="en-US" sz="2400" b="1">
                <a:solidFill>
                  <a:srgbClr val="FFFF00"/>
                </a:solidFill>
              </a:rPr>
              <a:t>parents</a:t>
            </a:r>
            <a:r>
              <a:rPr lang="en-US" sz="2400" b="1">
                <a:solidFill>
                  <a:schemeClr val="bg1"/>
                </a:solidFill>
              </a:rPr>
              <a:t> in the Lord, for this is right.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And you, </a:t>
            </a:r>
            <a:r>
              <a:rPr lang="en-US" sz="2400" b="1">
                <a:solidFill>
                  <a:srgbClr val="FFFF00"/>
                </a:solidFill>
              </a:rPr>
              <a:t>fathers</a:t>
            </a:r>
            <a:r>
              <a:rPr lang="en-US" sz="2400" b="1">
                <a:solidFill>
                  <a:schemeClr val="bg1"/>
                </a:solidFill>
              </a:rPr>
              <a:t>, do not provoke your </a:t>
            </a:r>
            <a:r>
              <a:rPr lang="en-US" sz="2400" b="1">
                <a:solidFill>
                  <a:srgbClr val="FFFF00"/>
                </a:solidFill>
              </a:rPr>
              <a:t>children</a:t>
            </a:r>
            <a:r>
              <a:rPr lang="en-US" sz="2400" b="1">
                <a:solidFill>
                  <a:schemeClr val="bg1"/>
                </a:solidFill>
              </a:rPr>
              <a:t> to wrath, but bring them up in the training and admonition of the Lord.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Ephesians 6:1, 4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038600" y="2289175"/>
            <a:ext cx="4495800" cy="2282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Recompense to no man evil for evil. Provide things </a:t>
            </a:r>
            <a:r>
              <a:rPr lang="en-US" sz="2400" b="1">
                <a:solidFill>
                  <a:srgbClr val="FFFF00"/>
                </a:solidFill>
              </a:rPr>
              <a:t>honest</a:t>
            </a:r>
            <a:r>
              <a:rPr lang="en-US" sz="2400" b="1">
                <a:solidFill>
                  <a:schemeClr val="bg1"/>
                </a:solidFill>
              </a:rPr>
              <a:t> in the sight of all men.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Romans 12:17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038600" y="2547938"/>
            <a:ext cx="4495800" cy="2100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Let your light so </a:t>
            </a:r>
            <a:r>
              <a:rPr lang="en-US" sz="2400" b="1">
                <a:solidFill>
                  <a:srgbClr val="FFFF00"/>
                </a:solidFill>
              </a:rPr>
              <a:t>shine before men</a:t>
            </a:r>
            <a:r>
              <a:rPr lang="en-US" sz="2400" b="1">
                <a:solidFill>
                  <a:schemeClr val="bg1"/>
                </a:solidFill>
              </a:rPr>
              <a:t>, that they may see your good works, and glorify your Father which is in heaven.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Matthew 5:16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038600" y="2590800"/>
            <a:ext cx="4495800" cy="2100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Blessed be God, even the Father of our Lord Jesus Christ, </a:t>
            </a:r>
            <a:r>
              <a:rPr lang="en-US" sz="2400" b="1">
                <a:solidFill>
                  <a:srgbClr val="FFFF00"/>
                </a:solidFill>
              </a:rPr>
              <a:t>the Father of mercies</a:t>
            </a:r>
            <a:r>
              <a:rPr lang="en-US" sz="2400" b="1">
                <a:solidFill>
                  <a:schemeClr val="bg1"/>
                </a:solidFill>
              </a:rPr>
              <a:t>, and </a:t>
            </a:r>
            <a:r>
              <a:rPr lang="en-US" sz="2400" b="1">
                <a:solidFill>
                  <a:srgbClr val="FFFF00"/>
                </a:solidFill>
              </a:rPr>
              <a:t>the God of all comfort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2 Corinthians 1:3</a:t>
            </a:r>
          </a:p>
        </p:txBody>
      </p: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3962400" y="1828800"/>
            <a:ext cx="3886200" cy="3502025"/>
            <a:chOff x="2256" y="1440"/>
            <a:chExt cx="2448" cy="2206"/>
          </a:xfrm>
        </p:grpSpPr>
        <p:pic>
          <p:nvPicPr>
            <p:cNvPr id="15376" name="Picture 2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440"/>
              <a:ext cx="2448" cy="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7" name="Rectangle 27"/>
            <p:cNvSpPr>
              <a:spLocks noChangeArrowheads="1"/>
            </p:cNvSpPr>
            <p:nvPr/>
          </p:nvSpPr>
          <p:spPr bwMode="auto">
            <a:xfrm flipH="1">
              <a:off x="2520" y="1755"/>
              <a:ext cx="1920" cy="157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THE GOSPEL OF JESUS CHRIST PROVIDES THE ONLY HOPE FOR ANY OF US WHEN WE DIE!</a:t>
              </a:r>
            </a:p>
          </p:txBody>
        </p:sp>
      </p:grp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1752600" y="5962650"/>
            <a:ext cx="5638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Because You Are Going To Die!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5" grpId="1" build="allAtOnce"/>
      <p:bldP spid="5129" grpId="0"/>
      <p:bldP spid="5133" grpId="0"/>
      <p:bldP spid="5134" grpId="0" animBg="1"/>
      <p:bldP spid="5135" grpId="0" animBg="1"/>
      <p:bldP spid="5135" grpId="1" animBg="1"/>
      <p:bldP spid="5136" grpId="0" animBg="1"/>
      <p:bldP spid="5136" grpId="1" animBg="1"/>
      <p:bldP spid="5138" grpId="0" animBg="1"/>
      <p:bldP spid="5138" grpId="1" animBg="1"/>
      <p:bldP spid="5139" grpId="0" animBg="1"/>
      <p:bldP spid="5139" grpId="1" animBg="1"/>
      <p:bldP spid="5140" grpId="0" animBg="1"/>
      <p:bldP spid="5140" grpId="1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" y="3048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304800" y="495300"/>
            <a:ext cx="8534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Why Do You Need To Be A Christian?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724400" y="3810000"/>
            <a:ext cx="388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 Deny reality of death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 Consider death a loss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 Morbidly fear death</a:t>
            </a:r>
          </a:p>
        </p:txBody>
      </p:sp>
      <p:grpSp>
        <p:nvGrpSpPr>
          <p:cNvPr id="16392" name="Group 18"/>
          <p:cNvGrpSpPr>
            <a:grpSpLocks/>
          </p:cNvGrpSpPr>
          <p:nvPr/>
        </p:nvGrpSpPr>
        <p:grpSpPr bwMode="auto">
          <a:xfrm>
            <a:off x="5181600" y="1524000"/>
            <a:ext cx="2743200" cy="2133600"/>
            <a:chOff x="2736" y="960"/>
            <a:chExt cx="1728" cy="1344"/>
          </a:xfrm>
        </p:grpSpPr>
        <p:sp>
          <p:nvSpPr>
            <p:cNvPr id="16408" name="AutoShape 17"/>
            <p:cNvSpPr>
              <a:spLocks noChangeArrowheads="1"/>
            </p:cNvSpPr>
            <p:nvPr/>
          </p:nvSpPr>
          <p:spPr bwMode="auto">
            <a:xfrm>
              <a:off x="2736" y="960"/>
              <a:ext cx="1728" cy="1344"/>
            </a:xfrm>
            <a:prstGeom prst="downArrow">
              <a:avLst>
                <a:gd name="adj1" fmla="val 64287"/>
                <a:gd name="adj2" fmla="val 23884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409" name="Rectangle 16"/>
            <p:cNvSpPr>
              <a:spLocks noChangeArrowheads="1"/>
            </p:cNvSpPr>
            <p:nvPr/>
          </p:nvSpPr>
          <p:spPr bwMode="auto">
            <a:xfrm>
              <a:off x="2976" y="1008"/>
              <a:ext cx="1296" cy="12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ARE WE LIKE THE WORLD AROUND US?</a:t>
              </a:r>
            </a:p>
          </p:txBody>
        </p:sp>
      </p:grp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81000" y="1752600"/>
            <a:ext cx="3733800" cy="337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But I do not want you to be ignorant, brethren, concerning those who have fallen asleep, </a:t>
            </a:r>
            <a:r>
              <a:rPr lang="en-US" sz="2400" b="1">
                <a:solidFill>
                  <a:srgbClr val="FFFF00"/>
                </a:solidFill>
              </a:rPr>
              <a:t>lest you sorrow as others who have no hope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1 Thessalonians 4:13</a:t>
            </a:r>
          </a:p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2286000"/>
            <a:ext cx="3733800" cy="17351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… it is </a:t>
            </a:r>
            <a:r>
              <a:rPr lang="en-US" sz="2400" b="1">
                <a:solidFill>
                  <a:srgbClr val="FFFF00"/>
                </a:solidFill>
              </a:rPr>
              <a:t>appointed for men to die</a:t>
            </a:r>
            <a:r>
              <a:rPr lang="en-US" sz="2400" b="1">
                <a:solidFill>
                  <a:schemeClr val="bg1"/>
                </a:solidFill>
              </a:rPr>
              <a:t> once, but after this the judgment.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Hebrews 9:27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1000" y="2227263"/>
            <a:ext cx="3733800" cy="2100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For I know that You will </a:t>
            </a:r>
            <a:r>
              <a:rPr lang="en-US" sz="2400" b="1">
                <a:solidFill>
                  <a:srgbClr val="FFFF00"/>
                </a:solidFill>
              </a:rPr>
              <a:t>bring me to death</a:t>
            </a:r>
            <a:r>
              <a:rPr lang="en-US" sz="2400" b="1">
                <a:solidFill>
                  <a:schemeClr val="bg1"/>
                </a:solidFill>
              </a:rPr>
              <a:t>, And to </a:t>
            </a:r>
            <a:r>
              <a:rPr lang="en-US" sz="2400" b="1">
                <a:solidFill>
                  <a:srgbClr val="FFFF00"/>
                </a:solidFill>
              </a:rPr>
              <a:t>the house appointed for all living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Job 30:23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81000" y="2286000"/>
            <a:ext cx="3733800" cy="2100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What man can live and not see death?</a:t>
            </a:r>
            <a:r>
              <a:rPr lang="en-US" sz="2400" b="1">
                <a:solidFill>
                  <a:schemeClr val="bg1"/>
                </a:solidFill>
              </a:rPr>
              <a:t> Can he deliver his life from the power of the grave?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Psalm 89:48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81000" y="1712913"/>
            <a:ext cx="3733800" cy="3925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No one has power over the spirit to retain the spirit, And </a:t>
            </a:r>
            <a:r>
              <a:rPr lang="en-US" sz="2400" b="1">
                <a:solidFill>
                  <a:srgbClr val="FFFF00"/>
                </a:solidFill>
              </a:rPr>
              <a:t>no one has power in the day of death</a:t>
            </a:r>
            <a:r>
              <a:rPr lang="en-US" sz="2400" b="1">
                <a:solidFill>
                  <a:schemeClr val="bg1"/>
                </a:solidFill>
              </a:rPr>
              <a:t>. There is no release from that war, And wickedness will not deliver those who are given to it.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Ecclesiastes 8:8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57200" y="2209800"/>
            <a:ext cx="3657600" cy="24653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Christ will be magnified in my body, whether by life or by death. For to me, to live is Christ, and </a:t>
            </a:r>
            <a:r>
              <a:rPr lang="en-US" sz="2400" b="1">
                <a:solidFill>
                  <a:srgbClr val="FFFF00"/>
                </a:solidFill>
              </a:rPr>
              <a:t>to die is gain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Philippians 1:20-21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81000" y="2362200"/>
            <a:ext cx="3657600" cy="24653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We are confident, yes, well pleased rather </a:t>
            </a:r>
            <a:r>
              <a:rPr lang="en-US" sz="2400" b="1">
                <a:solidFill>
                  <a:srgbClr val="FFFF00"/>
                </a:solidFill>
              </a:rPr>
              <a:t>to be absent from the body and to be present with the Lord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2 Corinthians 5:8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1909763"/>
            <a:ext cx="3581400" cy="3195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</a:t>
            </a:r>
            <a:r>
              <a:rPr lang="en-US" sz="2400" b="1">
                <a:solidFill>
                  <a:srgbClr val="FFFF00"/>
                </a:solidFill>
              </a:rPr>
              <a:t>Blessed are the dead who die in the Lord</a:t>
            </a:r>
            <a:r>
              <a:rPr lang="en-US" sz="2400" b="1">
                <a:solidFill>
                  <a:schemeClr val="bg1"/>
                </a:solidFill>
              </a:rPr>
              <a:t> from now on." "Yes," says the Spirit, "</a:t>
            </a:r>
            <a:r>
              <a:rPr lang="en-US" sz="2400" b="1">
                <a:solidFill>
                  <a:srgbClr val="FFFF00"/>
                </a:solidFill>
              </a:rPr>
              <a:t>that they may rest</a:t>
            </a:r>
            <a:r>
              <a:rPr lang="en-US" sz="2400" b="1">
                <a:solidFill>
                  <a:schemeClr val="bg1"/>
                </a:solidFill>
              </a:rPr>
              <a:t> from their labors, and their works follow them."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 i="1">
                <a:solidFill>
                  <a:schemeClr val="bg1"/>
                </a:solidFill>
              </a:rPr>
              <a:t>Revelation 14:13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3400" y="1828800"/>
            <a:ext cx="3276600" cy="3195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But I do not want you to be ignorant, brethren, concerning those who have fallen asleep, </a:t>
            </a:r>
            <a:r>
              <a:rPr lang="en-US" sz="2400" b="1">
                <a:solidFill>
                  <a:srgbClr val="FFFF00"/>
                </a:solidFill>
              </a:rPr>
              <a:t>lest you sorrow as others who have no hope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1 Thessalonians 4:13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81000" y="1524000"/>
            <a:ext cx="3810000" cy="410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"O Death, where is your sting? O Hades, where is your victory?"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 sting of death is sin, and the strength of sin is the law. But </a:t>
            </a:r>
            <a:r>
              <a:rPr lang="en-US" sz="2400" b="1">
                <a:solidFill>
                  <a:srgbClr val="FFFF00"/>
                </a:solidFill>
              </a:rPr>
              <a:t>thanks be to God, who gives us the victory through our Lord Jesus Christ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1 Corinthians 15:55-57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457200" y="2209800"/>
            <a:ext cx="3581400" cy="2830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"I am He who lives, and was dead, and behold, I am alive forevermore. Amen. And </a:t>
            </a:r>
            <a:r>
              <a:rPr lang="en-US" sz="2400" b="1">
                <a:solidFill>
                  <a:srgbClr val="FFFF00"/>
                </a:solidFill>
              </a:rPr>
              <a:t>I have the keys of Hades and of Death</a:t>
            </a:r>
            <a:r>
              <a:rPr lang="en-US" sz="2400" b="1">
                <a:solidFill>
                  <a:schemeClr val="bg1"/>
                </a:solidFill>
              </a:rPr>
              <a:t>."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Revelation 1:18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81000" y="1773238"/>
            <a:ext cx="3581400" cy="3560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… through death He might destroy him who had the power of death, that is, the devil, and </a:t>
            </a:r>
            <a:r>
              <a:rPr lang="en-US" sz="2400" b="1">
                <a:solidFill>
                  <a:srgbClr val="FFFF00"/>
                </a:solidFill>
              </a:rPr>
              <a:t>release those who through fear of death were all their lifetime subject to bondage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Hebrews 2:14-15</a:t>
            </a:r>
          </a:p>
        </p:txBody>
      </p:sp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381000" y="1676400"/>
            <a:ext cx="3886200" cy="3502025"/>
            <a:chOff x="2256" y="1440"/>
            <a:chExt cx="2448" cy="2206"/>
          </a:xfrm>
        </p:grpSpPr>
        <p:pic>
          <p:nvPicPr>
            <p:cNvPr id="16406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440"/>
              <a:ext cx="2448" cy="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07" name="Rectangle 34"/>
            <p:cNvSpPr>
              <a:spLocks noChangeArrowheads="1"/>
            </p:cNvSpPr>
            <p:nvPr/>
          </p:nvSpPr>
          <p:spPr bwMode="auto">
            <a:xfrm flipH="1">
              <a:off x="2520" y="1755"/>
              <a:ext cx="1920" cy="1492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60000"/>
                </a:spcBef>
              </a:pPr>
              <a:endParaRPr lang="en-US" sz="500" b="1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ct val="30000"/>
                </a:spcBef>
              </a:pPr>
              <a:r>
                <a:rPr lang="en-US" sz="4000" b="1">
                  <a:solidFill>
                    <a:schemeClr val="bg1"/>
                  </a:solidFill>
                </a:rPr>
                <a:t>ARE YOU READY TO DIE?</a:t>
              </a:r>
            </a:p>
          </p:txBody>
        </p:sp>
      </p:grp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B2B2B2"/>
                </a:solidFill>
                <a:latin typeface="Architecture" pitchFamily="34" charset="0"/>
              </a:rPr>
              <a:t>&gt;&gt;&gt;                                        </a:t>
            </a:r>
            <a:r>
              <a:rPr lang="en-US" sz="4400" b="1" dirty="0">
                <a:solidFill>
                  <a:srgbClr val="B2B2B2"/>
                </a:solidFill>
                <a:latin typeface="Architecture" pitchFamily="34" charset="0"/>
              </a:rPr>
              <a:t>&lt;&lt;&lt;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1752600" y="5962650"/>
            <a:ext cx="5638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Because You Are Going To Die!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build="p"/>
      <p:bldP spid="7188" grpId="0" animBg="1"/>
      <p:bldP spid="7188" grpId="1" animBg="1"/>
      <p:bldP spid="7189" grpId="0" animBg="1"/>
      <p:bldP spid="7189" grpId="1" animBg="1"/>
      <p:bldP spid="7190" grpId="0" animBg="1"/>
      <p:bldP spid="7190" grpId="1" animBg="1"/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4" grpId="0" animBg="1"/>
      <p:bldP spid="7194" grpId="1" animBg="1"/>
      <p:bldP spid="7195" grpId="0" animBg="1"/>
      <p:bldP spid="7195" grpId="1" animBg="1"/>
      <p:bldP spid="7196" grpId="0" animBg="1"/>
      <p:bldP spid="7196" grpId="1" animBg="1"/>
      <p:bldP spid="7197" grpId="0" animBg="1"/>
      <p:bldP spid="7197" grpId="1" animBg="1"/>
      <p:bldP spid="7198" grpId="0" animBg="1"/>
      <p:bldP spid="7198" grpId="1" animBg="1"/>
      <p:bldP spid="7199" grpId="0" animBg="1"/>
      <p:bldP spid="719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28600" y="3048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04800" y="495300"/>
            <a:ext cx="8534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Why Do You Need To Be A Christian?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81000" y="1676400"/>
            <a:ext cx="3886200" cy="3502025"/>
            <a:chOff x="2256" y="1440"/>
            <a:chExt cx="2448" cy="2206"/>
          </a:xfrm>
        </p:grpSpPr>
        <p:pic>
          <p:nvPicPr>
            <p:cNvPr id="17417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440"/>
              <a:ext cx="2448" cy="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8" name="Rectangle 9"/>
            <p:cNvSpPr>
              <a:spLocks noChangeArrowheads="1"/>
            </p:cNvSpPr>
            <p:nvPr/>
          </p:nvSpPr>
          <p:spPr bwMode="auto">
            <a:xfrm flipH="1">
              <a:off x="2520" y="1755"/>
              <a:ext cx="1920" cy="1492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60000"/>
                </a:spcBef>
              </a:pPr>
              <a:endParaRPr lang="en-US" sz="500" b="1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ct val="30000"/>
                </a:spcBef>
              </a:pPr>
              <a:r>
                <a:rPr lang="en-US" sz="4000" b="1">
                  <a:solidFill>
                    <a:schemeClr val="bg1"/>
                  </a:solidFill>
                </a:rPr>
                <a:t>ARE YOU READY TO DIE?</a:t>
              </a:r>
            </a:p>
          </p:txBody>
        </p:sp>
      </p:grp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4724400" y="1524000"/>
            <a:ext cx="3429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“right thing to do”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“true way in life”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“better person”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“help my family”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“success in life”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“influence for good”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800" b="1">
                <a:solidFill>
                  <a:srgbClr val="B2B2B2"/>
                </a:solidFill>
                <a:latin typeface="Arial Narrow" pitchFamily="34" charset="0"/>
              </a:rPr>
              <a:t>“strength in trials”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B2B2B2"/>
                </a:solidFill>
                <a:latin typeface="Architecture" pitchFamily="34" charset="0"/>
              </a:rPr>
              <a:t>&gt;&gt;&gt;                                        </a:t>
            </a:r>
            <a:r>
              <a:rPr lang="en-US" sz="4400" b="1" dirty="0">
                <a:solidFill>
                  <a:srgbClr val="B2B2B2"/>
                </a:solidFill>
                <a:latin typeface="Architecture" pitchFamily="34" charset="0"/>
              </a:rPr>
              <a:t>&lt;&lt;&lt;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752600" y="5962650"/>
            <a:ext cx="5638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Because You Are Going To Die!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304800"/>
            <a:ext cx="8686800" cy="0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304800" y="495300"/>
            <a:ext cx="8534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Why Do You Need To Be A Christian?</a:t>
            </a:r>
          </a:p>
        </p:txBody>
      </p:sp>
      <p:grpSp>
        <p:nvGrpSpPr>
          <p:cNvPr id="18439" name="Group 13"/>
          <p:cNvGrpSpPr>
            <a:grpSpLocks/>
          </p:cNvGrpSpPr>
          <p:nvPr/>
        </p:nvGrpSpPr>
        <p:grpSpPr bwMode="auto">
          <a:xfrm>
            <a:off x="381000" y="1676400"/>
            <a:ext cx="3886200" cy="3502025"/>
            <a:chOff x="2256" y="1440"/>
            <a:chExt cx="2448" cy="2206"/>
          </a:xfrm>
        </p:grpSpPr>
        <p:pic>
          <p:nvPicPr>
            <p:cNvPr id="18442" name="Picture 1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440"/>
              <a:ext cx="2448" cy="2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3" name="Rectangle 15"/>
            <p:cNvSpPr>
              <a:spLocks noChangeArrowheads="1"/>
            </p:cNvSpPr>
            <p:nvPr/>
          </p:nvSpPr>
          <p:spPr bwMode="auto">
            <a:xfrm flipH="1">
              <a:off x="2520" y="1755"/>
              <a:ext cx="1920" cy="1492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60000"/>
                </a:spcBef>
              </a:pPr>
              <a:endParaRPr lang="en-US" sz="500" b="1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ct val="30000"/>
                </a:spcBef>
              </a:pPr>
              <a:r>
                <a:rPr lang="en-US" sz="4000" b="1">
                  <a:solidFill>
                    <a:schemeClr val="bg1"/>
                  </a:solidFill>
                </a:rPr>
                <a:t>ARE YOU READY TO DIE?</a:t>
              </a:r>
            </a:p>
          </p:txBody>
        </p:sp>
      </p:grp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724400" y="1819275"/>
            <a:ext cx="3962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Jesus said to her, "I am the resurrection and the life. </a:t>
            </a:r>
            <a:r>
              <a:rPr lang="en-US" sz="2400" b="1">
                <a:solidFill>
                  <a:srgbClr val="FFFF00"/>
                </a:solidFill>
              </a:rPr>
              <a:t>He who believes in Me, though he may die, he shall live</a:t>
            </a:r>
            <a:r>
              <a:rPr lang="en-US" sz="2400" b="1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"And whoever lives and believes in Me shall never die. Do you believe this?"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John 11:25-26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724400" y="1817688"/>
            <a:ext cx="39624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"…for the Son of Man has come to </a:t>
            </a:r>
            <a:r>
              <a:rPr lang="en-US" sz="2400" b="1">
                <a:solidFill>
                  <a:srgbClr val="FFFF00"/>
                </a:solidFill>
              </a:rPr>
              <a:t>seek and to save that which was lost</a:t>
            </a:r>
            <a:r>
              <a:rPr lang="en-US" sz="2400" b="1">
                <a:solidFill>
                  <a:schemeClr val="bg1"/>
                </a:solidFill>
              </a:rPr>
              <a:t>."</a:t>
            </a:r>
          </a:p>
          <a:p>
            <a:pPr algn="r" eaLnBrk="1" hangingPunct="1">
              <a:spcBef>
                <a:spcPct val="25000"/>
              </a:spcBef>
            </a:pPr>
            <a:r>
              <a:rPr lang="en-US" sz="2400" b="1" i="1">
                <a:solidFill>
                  <a:schemeClr val="bg1"/>
                </a:solidFill>
              </a:rPr>
              <a:t>Luke 19:10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"</a:t>
            </a:r>
            <a:r>
              <a:rPr lang="en-US" sz="2400" b="1">
                <a:solidFill>
                  <a:srgbClr val="FFFF00"/>
                </a:solidFill>
              </a:rPr>
              <a:t>Blessed are the dead who die in the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FFFF00"/>
                </a:solidFill>
              </a:rPr>
              <a:t>Lord</a:t>
            </a:r>
            <a:r>
              <a:rPr lang="en-US" sz="2400" b="1">
                <a:solidFill>
                  <a:schemeClr val="bg1"/>
                </a:solidFill>
              </a:rPr>
              <a:t>…that they may rest from their labors..."</a:t>
            </a:r>
            <a:endParaRPr lang="en-US" sz="2400" b="1" i="1">
              <a:solidFill>
                <a:schemeClr val="bg1"/>
              </a:solidFill>
            </a:endParaRPr>
          </a:p>
          <a:p>
            <a:pPr algn="r" eaLnBrk="1" hangingPunct="1">
              <a:spcBef>
                <a:spcPct val="25000"/>
              </a:spcBef>
            </a:pPr>
            <a:r>
              <a:rPr lang="en-US" sz="2400" b="1" i="1">
                <a:solidFill>
                  <a:schemeClr val="bg1"/>
                </a:solidFill>
              </a:rPr>
              <a:t>Revelation 14:13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B2B2B2"/>
                </a:solidFill>
                <a:latin typeface="Architecture" pitchFamily="34" charset="0"/>
              </a:rPr>
              <a:t>&gt;&gt;&gt;                                        </a:t>
            </a:r>
            <a:r>
              <a:rPr lang="en-US" sz="4400" b="1" dirty="0">
                <a:solidFill>
                  <a:srgbClr val="B2B2B2"/>
                </a:solidFill>
                <a:latin typeface="Architecture" pitchFamily="34" charset="0"/>
              </a:rPr>
              <a:t>&lt;&lt;&lt;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752600" y="5962650"/>
            <a:ext cx="5638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solidFill>
                  <a:srgbClr val="FFFFFF"/>
                </a:solidFill>
                <a:effectLst>
                  <a:outerShdw dist="35921" dir="2700000" algn="ctr" rotWithShape="0">
                    <a:srgbClr val="5F5F5F"/>
                  </a:outerShdw>
                </a:effectLst>
                <a:latin typeface="Architecture"/>
              </a:rPr>
              <a:t>Because You Are Going To Die!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284 - What Will Your Answer Be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- 1.5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001 - I Stand In Awe - 1.6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516 - I Love To Tell The Story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1284</Words>
  <Application>Microsoft Office PowerPoint</Application>
  <PresentationFormat>On-screen Show (4:3)</PresentationFormat>
  <Paragraphs>133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Architecture</vt:lpstr>
      <vt:lpstr>Lithograph</vt:lpstr>
      <vt:lpstr>Arial</vt:lpstr>
      <vt:lpstr>Arial Narrow</vt:lpstr>
      <vt:lpstr>Times New Roman</vt:lpstr>
      <vt:lpstr>Default Design</vt:lpstr>
      <vt:lpstr>PowerPoint Presentation</vt:lpstr>
      <vt:lpstr>001 - I Stand In Awe - 1.1</vt:lpstr>
      <vt:lpstr>001 - I Stand In Awe - 1.2</vt:lpstr>
      <vt:lpstr>001 - I Stand In Awe - 1.3</vt:lpstr>
      <vt:lpstr>001 - I Stand In Awe - 1.4</vt:lpstr>
      <vt:lpstr>001 - I Stand In Awe - 1.5</vt:lpstr>
      <vt:lpstr>001 - I Stand In Awe - 1.6</vt:lpstr>
      <vt:lpstr>PowerPoint Presentation</vt:lpstr>
      <vt:lpstr>516 - I Love To Tell The Story - 1.1</vt:lpstr>
      <vt:lpstr>516 - I Love To Tell The Story - 1.2</vt:lpstr>
      <vt:lpstr>516 - I Love To Tell The Story - 1.3</vt:lpstr>
      <vt:lpstr>516 - I Love To Tell The Story - 1.4</vt:lpstr>
      <vt:lpstr>516 - I Love To Tell The Story - C.1</vt:lpstr>
      <vt:lpstr>516 - I Love To Tell The Story - C.2</vt:lpstr>
      <vt:lpstr>516 - I Love To Tell The Story - 2.1</vt:lpstr>
      <vt:lpstr>516 - I Love To Tell The Story - 2.2</vt:lpstr>
      <vt:lpstr>516 - I Love To Tell The Story - 2.3</vt:lpstr>
      <vt:lpstr>516 - I Love To Tell The Story - 2.4</vt:lpstr>
      <vt:lpstr>516 - I Love To Tell The Story - C.1</vt:lpstr>
      <vt:lpstr>516 - I Love To Tell The Story - C.2</vt:lpstr>
      <vt:lpstr>516 - I Love To Tell The Story - 3.1</vt:lpstr>
      <vt:lpstr>516 - I Love To Tell The Story - 3.2</vt:lpstr>
      <vt:lpstr>516 - I Love To Tell The Story - 3.3</vt:lpstr>
      <vt:lpstr>516 - I Love To Tell The Story - 3.4</vt:lpstr>
      <vt:lpstr>516 - I Love To Tell The Story - C.1</vt:lpstr>
      <vt:lpstr>516 - I Love To Tell The Story - C.2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284 - What Will Your Answer Be - 1.1</vt:lpstr>
      <vt:lpstr>284 - What Will Your Answer Be - 1.2</vt:lpstr>
      <vt:lpstr>284 - What Will Your Answer Be - C.1</vt:lpstr>
      <vt:lpstr>284 - What Will Your Answer Be - C.2</vt:lpstr>
      <vt:lpstr>284 - What Will Your Answer Be - 2.1</vt:lpstr>
      <vt:lpstr>284 - What Will Your Answer Be - 2.2</vt:lpstr>
      <vt:lpstr>284 - What Will Your Answer Be - C.1</vt:lpstr>
      <vt:lpstr>284 - What Will Your Answer Be - C.2</vt:lpstr>
      <vt:lpstr>284 - What Will Your Answer Be - 3.1</vt:lpstr>
      <vt:lpstr>284 - What Will Your Answer Be - 3.2</vt:lpstr>
      <vt:lpstr>284 - What Will Your Answer Be - C.1</vt:lpstr>
      <vt:lpstr>284 - What Will Your Answer Be - C.2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Dawson</dc:creator>
  <cp:lastModifiedBy>Rick</cp:lastModifiedBy>
  <cp:revision>17</cp:revision>
  <dcterms:created xsi:type="dcterms:W3CDTF">2007-01-10T16:05:15Z</dcterms:created>
  <dcterms:modified xsi:type="dcterms:W3CDTF">2014-04-22T23:39:33Z</dcterms:modified>
</cp:coreProperties>
</file>