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88" r:id="rId3"/>
    <p:sldMasterId id="2147483700" r:id="rId4"/>
    <p:sldMasterId id="2147483712" r:id="rId5"/>
  </p:sldMasterIdLst>
  <p:notesMasterIdLst>
    <p:notesMasterId r:id="rId25"/>
  </p:notesMasterIdLst>
  <p:sldIdLst>
    <p:sldId id="283" r:id="rId6"/>
    <p:sldId id="290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88" r:id="rId17"/>
    <p:sldId id="285" r:id="rId18"/>
    <p:sldId id="286" r:id="rId19"/>
    <p:sldId id="287" r:id="rId20"/>
    <p:sldId id="289" r:id="rId21"/>
    <p:sldId id="284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9BA"/>
    <a:srgbClr val="008986"/>
    <a:srgbClr val="00B8B4"/>
    <a:srgbClr val="C5C000"/>
    <a:srgbClr val="FFCC00"/>
    <a:srgbClr val="FFFF00"/>
    <a:srgbClr val="CC33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D2FF-AB7B-4CB5-A8DC-6F5D972153B4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7F44-B6F9-483D-A790-831EF27DA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10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83B7-FB71-4814-AB2E-454229A84EB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83B7-FB71-4814-AB2E-454229A84EB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83B7-FB71-4814-AB2E-454229A84EB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E912-5919-4011-B1A6-3C85F7471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0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3D740-A77D-43E8-8697-60F56D66D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57AE6-7BEE-4A9E-B249-4720D4EB5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40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9C66D8-B02C-4844-90CA-478FD86EE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A30CE-8CF8-46EE-BA26-C2A3158AA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0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AEAA-0016-457C-9959-C0471CC64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12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BB3-D198-4330-87F7-74314E2DC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85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83CF-540A-4E28-909A-54A7D1954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07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B8B59-32AF-43C7-972E-68FB013F7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73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E28A5-07CB-4169-99AB-DD6218E32E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WordArt 34"/>
          <p:cNvSpPr>
            <a:spLocks noChangeArrowheads="1" noChangeShapeType="1" noTextEdit="1"/>
          </p:cNvSpPr>
          <p:nvPr userDrawn="1"/>
        </p:nvSpPr>
        <p:spPr bwMode="auto">
          <a:xfrm>
            <a:off x="304800" y="304800"/>
            <a:ext cx="830248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8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1842" dir="27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EVANGELISM: GOD’S GREAT WORK</a:t>
            </a:r>
          </a:p>
        </p:txBody>
      </p:sp>
    </p:spTree>
    <p:extLst>
      <p:ext uri="{BB962C8B-B14F-4D97-AF65-F5344CB8AC3E}">
        <p14:creationId xmlns:p14="http://schemas.microsoft.com/office/powerpoint/2010/main" xmlns="" val="143329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2F65C-0B93-4EE0-A1D7-F82D816594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FB6CE-8102-49E2-9D0E-ED4DE2A7C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564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01EB-0295-4E7F-8879-6B5E5AC8F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04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B208-2785-4B0C-A595-0BFFA34D3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9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33C27-11B0-4EFD-94E7-CD0035201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054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E912-5919-4011-B1A6-3C85F7471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76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FB6CE-8102-49E2-9D0E-ED4DE2A7CE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38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694F1-D762-46BA-9DF8-2CA4487CF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95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D75B-824A-4E65-8F4A-DF560719CD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242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42E9F-D5AD-4D94-BC54-C728C1796E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24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C5CC-B3DA-478F-8A04-941854C3A8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8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F10C-D901-4B3C-8597-150CACF11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2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694F1-D762-46BA-9DF8-2CA4487CFF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206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BF7F-5FB0-40CA-A7E5-3B3230B8AC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610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D0BD-49B5-4702-AC44-B0A2189DB4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62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3D740-A77D-43E8-8697-60F56D66D4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120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57AE6-7BEE-4A9E-B249-4720D4EB5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84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114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036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4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942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679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D75B-824A-4E65-8F4A-DF560719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045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917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040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8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27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9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16C040-7A82-4F14-B4CE-7165588A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789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945446-78F0-47E9-BFB4-7D9C5A6E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603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A9DC25-B6E4-418A-A502-0117C4152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71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62E27E-F855-4C60-A801-D040D22E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926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11EB2E-6A81-418D-B101-277AF7390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04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42E9F-D5AD-4D94-BC54-C728C1796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682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75B76-DEAF-40CE-97A0-0FADCBCF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24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32F1D9-72A7-4293-B890-7F26A814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082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E1DC11-B9C3-4E37-80F9-8E8C499D9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090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5B762-6D7A-41E2-A490-975E3C26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687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2C7BDB-FE1E-4271-A2CB-A25E507F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733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EB049F-B693-44AE-940A-69F03456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14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C5CC-B3DA-478F-8A04-941854C3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1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F10C-D901-4B3C-8597-150CACF11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71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BF7F-5FB0-40CA-A7E5-3B3230B8A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7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D0BD-49B5-4702-AC44-B0A2189DB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4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853623-514E-420D-B330-1C3E6E1AFA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0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02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74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46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2D7065B-EAEB-47D7-8A0A-8DF187AA2F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853623-514E-420D-B330-1C3E6E1AF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0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02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74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46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FA4CBF-CBEB-4E30-96E1-5A08B8BBDA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4/19/2014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1D0BC0-64F8-458C-9430-161198AA00C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8896A62-01CB-43AF-8E7D-98638BE720DF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9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921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  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about five thousand</a:t>
            </a:r>
          </a:p>
          <a:p>
            <a:r>
              <a:rPr lang="en-US" sz="3200" b="1">
                <a:latin typeface="Arial" pitchFamily="34" charset="0"/>
              </a:rPr>
              <a:t>Acts 5:14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believers…added…multitudes</a:t>
            </a:r>
          </a:p>
          <a:p>
            <a:r>
              <a:rPr lang="en-US" sz="3200" b="1">
                <a:latin typeface="Arial" pitchFamily="34" charset="0"/>
              </a:rPr>
              <a:t>Acts 6:1  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the number…was multiplying</a:t>
            </a:r>
          </a:p>
          <a:p>
            <a:r>
              <a:rPr lang="en-US" sz="3200" b="1">
                <a:latin typeface="Arial" pitchFamily="34" charset="0"/>
              </a:rPr>
              <a:t>Acts 6:7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the number multiplied greatly 	    …a great many of the priests</a:t>
            </a:r>
          </a:p>
          <a:p>
            <a:r>
              <a:rPr lang="en-US" sz="3200" b="1">
                <a:latin typeface="Arial" pitchFamily="34" charset="0"/>
              </a:rPr>
              <a:t>Acts 8:4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went everywhere preaching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800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1842" dir="27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1st Century Church: Our Model?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924800" cy="379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9438" indent="-579438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509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24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939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654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226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7798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370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6942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Need for association better met.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Greater people resources.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Greater financial resources.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More efficient use of media.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More efficient Bible classes.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Increase in edification.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Better equipped to reach the lost.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696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latin typeface="Arial" pitchFamily="34" charset="0"/>
              </a:rPr>
              <a:t>Potential Advantages Of Growth: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800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1842" dir="27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1st Century Church: Our Model?</a:t>
            </a:r>
          </a:p>
        </p:txBody>
      </p: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5851114" y="3251200"/>
            <a:ext cx="2825750" cy="2484438"/>
            <a:chOff x="4076" y="2299"/>
            <a:chExt cx="1540" cy="1314"/>
          </a:xfrm>
        </p:grpSpPr>
        <p:sp>
          <p:nvSpPr>
            <p:cNvPr id="46087" name="AutoShape 7"/>
            <p:cNvSpPr>
              <a:spLocks noChangeAspect="1" noChangeArrowheads="1"/>
            </p:cNvSpPr>
            <p:nvPr/>
          </p:nvSpPr>
          <p:spPr bwMode="auto">
            <a:xfrm>
              <a:off x="4176" y="2299"/>
              <a:ext cx="144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AutoShape 8"/>
            <p:cNvSpPr>
              <a:spLocks noChangeAspect="1" noChangeArrowheads="1"/>
            </p:cNvSpPr>
            <p:nvPr/>
          </p:nvSpPr>
          <p:spPr bwMode="auto">
            <a:xfrm>
              <a:off x="4176" y="2299"/>
              <a:ext cx="144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auto">
            <a:xfrm>
              <a:off x="4328" y="2378"/>
              <a:ext cx="1288" cy="1235"/>
            </a:xfrm>
            <a:custGeom>
              <a:avLst/>
              <a:gdLst>
                <a:gd name="T0" fmla="*/ 2196 w 2196"/>
                <a:gd name="T1" fmla="*/ 669 h 2106"/>
                <a:gd name="T2" fmla="*/ 1574 w 2196"/>
                <a:gd name="T3" fmla="*/ 2106 h 2106"/>
                <a:gd name="T4" fmla="*/ 0 w 2196"/>
                <a:gd name="T5" fmla="*/ 1677 h 2106"/>
                <a:gd name="T6" fmla="*/ 259 w 2196"/>
                <a:gd name="T7" fmla="*/ 0 h 2106"/>
                <a:gd name="T8" fmla="*/ 2196 w 2196"/>
                <a:gd name="T9" fmla="*/ 669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6" h="2106">
                  <a:moveTo>
                    <a:pt x="2196" y="669"/>
                  </a:moveTo>
                  <a:lnTo>
                    <a:pt x="1574" y="2106"/>
                  </a:lnTo>
                  <a:lnTo>
                    <a:pt x="0" y="1677"/>
                  </a:lnTo>
                  <a:lnTo>
                    <a:pt x="259" y="0"/>
                  </a:lnTo>
                  <a:lnTo>
                    <a:pt x="2196" y="669"/>
                  </a:lnTo>
                  <a:close/>
                </a:path>
              </a:pathLst>
            </a:custGeom>
            <a:solidFill>
              <a:srgbClr val="3DE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auto">
            <a:xfrm>
              <a:off x="4076" y="2299"/>
              <a:ext cx="1530" cy="1238"/>
            </a:xfrm>
            <a:custGeom>
              <a:avLst/>
              <a:gdLst>
                <a:gd name="T0" fmla="*/ 141 w 2496"/>
                <a:gd name="T1" fmla="*/ 1056 h 2105"/>
                <a:gd name="T2" fmla="*/ 203 w 2496"/>
                <a:gd name="T3" fmla="*/ 1010 h 2105"/>
                <a:gd name="T4" fmla="*/ 264 w 2496"/>
                <a:gd name="T5" fmla="*/ 966 h 2105"/>
                <a:gd name="T6" fmla="*/ 328 w 2496"/>
                <a:gd name="T7" fmla="*/ 921 h 2105"/>
                <a:gd name="T8" fmla="*/ 392 w 2496"/>
                <a:gd name="T9" fmla="*/ 876 h 2105"/>
                <a:gd name="T10" fmla="*/ 457 w 2496"/>
                <a:gd name="T11" fmla="*/ 833 h 2105"/>
                <a:gd name="T12" fmla="*/ 524 w 2496"/>
                <a:gd name="T13" fmla="*/ 789 h 2105"/>
                <a:gd name="T14" fmla="*/ 589 w 2496"/>
                <a:gd name="T15" fmla="*/ 746 h 2105"/>
                <a:gd name="T16" fmla="*/ 659 w 2496"/>
                <a:gd name="T17" fmla="*/ 703 h 2105"/>
                <a:gd name="T18" fmla="*/ 732 w 2496"/>
                <a:gd name="T19" fmla="*/ 658 h 2105"/>
                <a:gd name="T20" fmla="*/ 805 w 2496"/>
                <a:gd name="T21" fmla="*/ 613 h 2105"/>
                <a:gd name="T22" fmla="*/ 880 w 2496"/>
                <a:gd name="T23" fmla="*/ 570 h 2105"/>
                <a:gd name="T24" fmla="*/ 955 w 2496"/>
                <a:gd name="T25" fmla="*/ 526 h 2105"/>
                <a:gd name="T26" fmla="*/ 1032 w 2496"/>
                <a:gd name="T27" fmla="*/ 483 h 2105"/>
                <a:gd name="T28" fmla="*/ 1109 w 2496"/>
                <a:gd name="T29" fmla="*/ 441 h 2105"/>
                <a:gd name="T30" fmla="*/ 1188 w 2496"/>
                <a:gd name="T31" fmla="*/ 400 h 2105"/>
                <a:gd name="T32" fmla="*/ 1270 w 2496"/>
                <a:gd name="T33" fmla="*/ 358 h 2105"/>
                <a:gd name="T34" fmla="*/ 1355 w 2496"/>
                <a:gd name="T35" fmla="*/ 316 h 2105"/>
                <a:gd name="T36" fmla="*/ 1442 w 2496"/>
                <a:gd name="T37" fmla="*/ 274 h 2105"/>
                <a:gd name="T38" fmla="*/ 1529 w 2496"/>
                <a:gd name="T39" fmla="*/ 233 h 2105"/>
                <a:gd name="T40" fmla="*/ 1618 w 2496"/>
                <a:gd name="T41" fmla="*/ 193 h 2105"/>
                <a:gd name="T42" fmla="*/ 1708 w 2496"/>
                <a:gd name="T43" fmla="*/ 154 h 2105"/>
                <a:gd name="T44" fmla="*/ 1800 w 2496"/>
                <a:gd name="T45" fmla="*/ 116 h 2105"/>
                <a:gd name="T46" fmla="*/ 1892 w 2496"/>
                <a:gd name="T47" fmla="*/ 79 h 2105"/>
                <a:gd name="T48" fmla="*/ 1963 w 2496"/>
                <a:gd name="T49" fmla="*/ 51 h 2105"/>
                <a:gd name="T50" fmla="*/ 2005 w 2496"/>
                <a:gd name="T51" fmla="*/ 36 h 2105"/>
                <a:gd name="T52" fmla="*/ 2045 w 2496"/>
                <a:gd name="T53" fmla="*/ 24 h 2105"/>
                <a:gd name="T54" fmla="*/ 2088 w 2496"/>
                <a:gd name="T55" fmla="*/ 9 h 2105"/>
                <a:gd name="T56" fmla="*/ 2496 w 2496"/>
                <a:gd name="T57" fmla="*/ 1894 h 2105"/>
                <a:gd name="T58" fmla="*/ 2437 w 2496"/>
                <a:gd name="T59" fmla="*/ 1893 h 2105"/>
                <a:gd name="T60" fmla="*/ 2378 w 2496"/>
                <a:gd name="T61" fmla="*/ 1893 h 2105"/>
                <a:gd name="T62" fmla="*/ 2320 w 2496"/>
                <a:gd name="T63" fmla="*/ 1893 h 2105"/>
                <a:gd name="T64" fmla="*/ 2260 w 2496"/>
                <a:gd name="T65" fmla="*/ 1894 h 2105"/>
                <a:gd name="T66" fmla="*/ 2203 w 2496"/>
                <a:gd name="T67" fmla="*/ 1897 h 2105"/>
                <a:gd name="T68" fmla="*/ 2145 w 2496"/>
                <a:gd name="T69" fmla="*/ 1898 h 2105"/>
                <a:gd name="T70" fmla="*/ 2088 w 2496"/>
                <a:gd name="T71" fmla="*/ 1902 h 2105"/>
                <a:gd name="T72" fmla="*/ 2031 w 2496"/>
                <a:gd name="T73" fmla="*/ 1906 h 2105"/>
                <a:gd name="T74" fmla="*/ 1975 w 2496"/>
                <a:gd name="T75" fmla="*/ 1910 h 2105"/>
                <a:gd name="T76" fmla="*/ 1918 w 2496"/>
                <a:gd name="T77" fmla="*/ 1915 h 2105"/>
                <a:gd name="T78" fmla="*/ 1863 w 2496"/>
                <a:gd name="T79" fmla="*/ 1921 h 2105"/>
                <a:gd name="T80" fmla="*/ 1808 w 2496"/>
                <a:gd name="T81" fmla="*/ 1927 h 2105"/>
                <a:gd name="T82" fmla="*/ 1754 w 2496"/>
                <a:gd name="T83" fmla="*/ 1934 h 2105"/>
                <a:gd name="T84" fmla="*/ 1699 w 2496"/>
                <a:gd name="T85" fmla="*/ 1940 h 2105"/>
                <a:gd name="T86" fmla="*/ 1645 w 2496"/>
                <a:gd name="T87" fmla="*/ 1948 h 2105"/>
                <a:gd name="T88" fmla="*/ 1592 w 2496"/>
                <a:gd name="T89" fmla="*/ 1958 h 2105"/>
                <a:gd name="T90" fmla="*/ 1514 w 2496"/>
                <a:gd name="T91" fmla="*/ 1972 h 2105"/>
                <a:gd name="T92" fmla="*/ 1438 w 2496"/>
                <a:gd name="T93" fmla="*/ 1988 h 2105"/>
                <a:gd name="T94" fmla="*/ 1363 w 2496"/>
                <a:gd name="T95" fmla="*/ 2005 h 2105"/>
                <a:gd name="T96" fmla="*/ 1289 w 2496"/>
                <a:gd name="T97" fmla="*/ 2022 h 2105"/>
                <a:gd name="T98" fmla="*/ 1216 w 2496"/>
                <a:gd name="T99" fmla="*/ 2042 h 2105"/>
                <a:gd name="T100" fmla="*/ 1143 w 2496"/>
                <a:gd name="T101" fmla="*/ 2062 h 2105"/>
                <a:gd name="T102" fmla="*/ 1072 w 2496"/>
                <a:gd name="T103" fmla="*/ 2083 h 2105"/>
                <a:gd name="T104" fmla="*/ 1001 w 2496"/>
                <a:gd name="T105" fmla="*/ 2105 h 2105"/>
                <a:gd name="T106" fmla="*/ 13 w 2496"/>
                <a:gd name="T107" fmla="*/ 1152 h 2105"/>
                <a:gd name="T108" fmla="*/ 41 w 2496"/>
                <a:gd name="T109" fmla="*/ 1131 h 2105"/>
                <a:gd name="T110" fmla="*/ 68 w 2496"/>
                <a:gd name="T111" fmla="*/ 1110 h 2105"/>
                <a:gd name="T112" fmla="*/ 96 w 2496"/>
                <a:gd name="T113" fmla="*/ 108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6" h="2105">
                  <a:moveTo>
                    <a:pt x="111" y="1079"/>
                  </a:moveTo>
                  <a:lnTo>
                    <a:pt x="141" y="1056"/>
                  </a:lnTo>
                  <a:lnTo>
                    <a:pt x="171" y="1033"/>
                  </a:lnTo>
                  <a:lnTo>
                    <a:pt x="203" y="1010"/>
                  </a:lnTo>
                  <a:lnTo>
                    <a:pt x="233" y="988"/>
                  </a:lnTo>
                  <a:lnTo>
                    <a:pt x="264" y="966"/>
                  </a:lnTo>
                  <a:lnTo>
                    <a:pt x="296" y="943"/>
                  </a:lnTo>
                  <a:lnTo>
                    <a:pt x="328" y="921"/>
                  </a:lnTo>
                  <a:lnTo>
                    <a:pt x="359" y="899"/>
                  </a:lnTo>
                  <a:lnTo>
                    <a:pt x="392" y="876"/>
                  </a:lnTo>
                  <a:lnTo>
                    <a:pt x="425" y="854"/>
                  </a:lnTo>
                  <a:lnTo>
                    <a:pt x="457" y="833"/>
                  </a:lnTo>
                  <a:lnTo>
                    <a:pt x="489" y="810"/>
                  </a:lnTo>
                  <a:lnTo>
                    <a:pt x="524" y="789"/>
                  </a:lnTo>
                  <a:lnTo>
                    <a:pt x="557" y="767"/>
                  </a:lnTo>
                  <a:lnTo>
                    <a:pt x="589" y="746"/>
                  </a:lnTo>
                  <a:lnTo>
                    <a:pt x="624" y="725"/>
                  </a:lnTo>
                  <a:lnTo>
                    <a:pt x="659" y="703"/>
                  </a:lnTo>
                  <a:lnTo>
                    <a:pt x="696" y="680"/>
                  </a:lnTo>
                  <a:lnTo>
                    <a:pt x="732" y="658"/>
                  </a:lnTo>
                  <a:lnTo>
                    <a:pt x="768" y="635"/>
                  </a:lnTo>
                  <a:lnTo>
                    <a:pt x="805" y="613"/>
                  </a:lnTo>
                  <a:lnTo>
                    <a:pt x="843" y="591"/>
                  </a:lnTo>
                  <a:lnTo>
                    <a:pt x="880" y="570"/>
                  </a:lnTo>
                  <a:lnTo>
                    <a:pt x="918" y="547"/>
                  </a:lnTo>
                  <a:lnTo>
                    <a:pt x="955" y="526"/>
                  </a:lnTo>
                  <a:lnTo>
                    <a:pt x="993" y="504"/>
                  </a:lnTo>
                  <a:lnTo>
                    <a:pt x="1032" y="483"/>
                  </a:lnTo>
                  <a:lnTo>
                    <a:pt x="1071" y="462"/>
                  </a:lnTo>
                  <a:lnTo>
                    <a:pt x="1109" y="441"/>
                  </a:lnTo>
                  <a:lnTo>
                    <a:pt x="1149" y="420"/>
                  </a:lnTo>
                  <a:lnTo>
                    <a:pt x="1188" y="400"/>
                  </a:lnTo>
                  <a:lnTo>
                    <a:pt x="1228" y="379"/>
                  </a:lnTo>
                  <a:lnTo>
                    <a:pt x="1270" y="358"/>
                  </a:lnTo>
                  <a:lnTo>
                    <a:pt x="1312" y="337"/>
                  </a:lnTo>
                  <a:lnTo>
                    <a:pt x="1355" y="316"/>
                  </a:lnTo>
                  <a:lnTo>
                    <a:pt x="1399" y="295"/>
                  </a:lnTo>
                  <a:lnTo>
                    <a:pt x="1442" y="274"/>
                  </a:lnTo>
                  <a:lnTo>
                    <a:pt x="1485" y="254"/>
                  </a:lnTo>
                  <a:lnTo>
                    <a:pt x="1529" y="233"/>
                  </a:lnTo>
                  <a:lnTo>
                    <a:pt x="1574" y="213"/>
                  </a:lnTo>
                  <a:lnTo>
                    <a:pt x="1618" y="193"/>
                  </a:lnTo>
                  <a:lnTo>
                    <a:pt x="1663" y="174"/>
                  </a:lnTo>
                  <a:lnTo>
                    <a:pt x="1708" y="154"/>
                  </a:lnTo>
                  <a:lnTo>
                    <a:pt x="1754" y="136"/>
                  </a:lnTo>
                  <a:lnTo>
                    <a:pt x="1800" y="116"/>
                  </a:lnTo>
                  <a:lnTo>
                    <a:pt x="1846" y="97"/>
                  </a:lnTo>
                  <a:lnTo>
                    <a:pt x="1892" y="79"/>
                  </a:lnTo>
                  <a:lnTo>
                    <a:pt x="1938" y="61"/>
                  </a:lnTo>
                  <a:lnTo>
                    <a:pt x="1963" y="51"/>
                  </a:lnTo>
                  <a:lnTo>
                    <a:pt x="1984" y="43"/>
                  </a:lnTo>
                  <a:lnTo>
                    <a:pt x="2005" y="36"/>
                  </a:lnTo>
                  <a:lnTo>
                    <a:pt x="2025" y="30"/>
                  </a:lnTo>
                  <a:lnTo>
                    <a:pt x="2045" y="24"/>
                  </a:lnTo>
                  <a:lnTo>
                    <a:pt x="2066" y="17"/>
                  </a:lnTo>
                  <a:lnTo>
                    <a:pt x="2088" y="9"/>
                  </a:lnTo>
                  <a:lnTo>
                    <a:pt x="2114" y="0"/>
                  </a:lnTo>
                  <a:lnTo>
                    <a:pt x="2496" y="1894"/>
                  </a:lnTo>
                  <a:lnTo>
                    <a:pt x="2466" y="1894"/>
                  </a:lnTo>
                  <a:lnTo>
                    <a:pt x="2437" y="1893"/>
                  </a:lnTo>
                  <a:lnTo>
                    <a:pt x="2406" y="1893"/>
                  </a:lnTo>
                  <a:lnTo>
                    <a:pt x="2378" y="1893"/>
                  </a:lnTo>
                  <a:lnTo>
                    <a:pt x="2349" y="1893"/>
                  </a:lnTo>
                  <a:lnTo>
                    <a:pt x="2320" y="1893"/>
                  </a:lnTo>
                  <a:lnTo>
                    <a:pt x="2289" y="1894"/>
                  </a:lnTo>
                  <a:lnTo>
                    <a:pt x="2260" y="1894"/>
                  </a:lnTo>
                  <a:lnTo>
                    <a:pt x="2231" y="1896"/>
                  </a:lnTo>
                  <a:lnTo>
                    <a:pt x="2203" y="1897"/>
                  </a:lnTo>
                  <a:lnTo>
                    <a:pt x="2174" y="1898"/>
                  </a:lnTo>
                  <a:lnTo>
                    <a:pt x="2145" y="1898"/>
                  </a:lnTo>
                  <a:lnTo>
                    <a:pt x="2117" y="1901"/>
                  </a:lnTo>
                  <a:lnTo>
                    <a:pt x="2088" y="1902"/>
                  </a:lnTo>
                  <a:lnTo>
                    <a:pt x="2059" y="1904"/>
                  </a:lnTo>
                  <a:lnTo>
                    <a:pt x="2031" y="1906"/>
                  </a:lnTo>
                  <a:lnTo>
                    <a:pt x="2003" y="1908"/>
                  </a:lnTo>
                  <a:lnTo>
                    <a:pt x="1975" y="1910"/>
                  </a:lnTo>
                  <a:lnTo>
                    <a:pt x="1947" y="1913"/>
                  </a:lnTo>
                  <a:lnTo>
                    <a:pt x="1918" y="1915"/>
                  </a:lnTo>
                  <a:lnTo>
                    <a:pt x="1891" y="1918"/>
                  </a:lnTo>
                  <a:lnTo>
                    <a:pt x="1863" y="1921"/>
                  </a:lnTo>
                  <a:lnTo>
                    <a:pt x="1835" y="1923"/>
                  </a:lnTo>
                  <a:lnTo>
                    <a:pt x="1808" y="1927"/>
                  </a:lnTo>
                  <a:lnTo>
                    <a:pt x="1780" y="1930"/>
                  </a:lnTo>
                  <a:lnTo>
                    <a:pt x="1754" y="1934"/>
                  </a:lnTo>
                  <a:lnTo>
                    <a:pt x="1726" y="1938"/>
                  </a:lnTo>
                  <a:lnTo>
                    <a:pt x="1699" y="1940"/>
                  </a:lnTo>
                  <a:lnTo>
                    <a:pt x="1672" y="1944"/>
                  </a:lnTo>
                  <a:lnTo>
                    <a:pt x="1645" y="1948"/>
                  </a:lnTo>
                  <a:lnTo>
                    <a:pt x="1618" y="1954"/>
                  </a:lnTo>
                  <a:lnTo>
                    <a:pt x="1592" y="1958"/>
                  </a:lnTo>
                  <a:lnTo>
                    <a:pt x="1553" y="1964"/>
                  </a:lnTo>
                  <a:lnTo>
                    <a:pt x="1514" y="1972"/>
                  </a:lnTo>
                  <a:lnTo>
                    <a:pt x="1476" y="1980"/>
                  </a:lnTo>
                  <a:lnTo>
                    <a:pt x="1438" y="1988"/>
                  </a:lnTo>
                  <a:lnTo>
                    <a:pt x="1400" y="1996"/>
                  </a:lnTo>
                  <a:lnTo>
                    <a:pt x="1363" y="2005"/>
                  </a:lnTo>
                  <a:lnTo>
                    <a:pt x="1326" y="2013"/>
                  </a:lnTo>
                  <a:lnTo>
                    <a:pt x="1289" y="2022"/>
                  </a:lnTo>
                  <a:lnTo>
                    <a:pt x="1253" y="2031"/>
                  </a:lnTo>
                  <a:lnTo>
                    <a:pt x="1216" y="2042"/>
                  </a:lnTo>
                  <a:lnTo>
                    <a:pt x="1179" y="2051"/>
                  </a:lnTo>
                  <a:lnTo>
                    <a:pt x="1143" y="2062"/>
                  </a:lnTo>
                  <a:lnTo>
                    <a:pt x="1108" y="2072"/>
                  </a:lnTo>
                  <a:lnTo>
                    <a:pt x="1072" y="2083"/>
                  </a:lnTo>
                  <a:lnTo>
                    <a:pt x="1037" y="2093"/>
                  </a:lnTo>
                  <a:lnTo>
                    <a:pt x="1001" y="2105"/>
                  </a:lnTo>
                  <a:lnTo>
                    <a:pt x="0" y="1163"/>
                  </a:lnTo>
                  <a:lnTo>
                    <a:pt x="13" y="1152"/>
                  </a:lnTo>
                  <a:lnTo>
                    <a:pt x="26" y="1142"/>
                  </a:lnTo>
                  <a:lnTo>
                    <a:pt x="41" y="1131"/>
                  </a:lnTo>
                  <a:lnTo>
                    <a:pt x="54" y="1121"/>
                  </a:lnTo>
                  <a:lnTo>
                    <a:pt x="68" y="1110"/>
                  </a:lnTo>
                  <a:lnTo>
                    <a:pt x="82" y="1100"/>
                  </a:lnTo>
                  <a:lnTo>
                    <a:pt x="96" y="1089"/>
                  </a:lnTo>
                  <a:lnTo>
                    <a:pt x="111" y="1079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auto">
            <a:xfrm>
              <a:off x="4449" y="3407"/>
              <a:ext cx="934" cy="26"/>
            </a:xfrm>
            <a:custGeom>
              <a:avLst/>
              <a:gdLst>
                <a:gd name="T0" fmla="*/ 64 w 1679"/>
                <a:gd name="T1" fmla="*/ 0 h 48"/>
                <a:gd name="T2" fmla="*/ 1679 w 1679"/>
                <a:gd name="T3" fmla="*/ 5 h 48"/>
                <a:gd name="T4" fmla="*/ 0 w 1679"/>
                <a:gd name="T5" fmla="*/ 48 h 48"/>
                <a:gd name="T6" fmla="*/ 64 w 167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9" h="48">
                  <a:moveTo>
                    <a:pt x="64" y="0"/>
                  </a:moveTo>
                  <a:lnTo>
                    <a:pt x="1679" y="5"/>
                  </a:lnTo>
                  <a:lnTo>
                    <a:pt x="0" y="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auto">
            <a:xfrm>
              <a:off x="4718" y="3468"/>
              <a:ext cx="834" cy="28"/>
            </a:xfrm>
            <a:custGeom>
              <a:avLst/>
              <a:gdLst>
                <a:gd name="T0" fmla="*/ 73 w 1500"/>
                <a:gd name="T1" fmla="*/ 0 h 48"/>
                <a:gd name="T2" fmla="*/ 1500 w 1500"/>
                <a:gd name="T3" fmla="*/ 6 h 48"/>
                <a:gd name="T4" fmla="*/ 0 w 1500"/>
                <a:gd name="T5" fmla="*/ 48 h 48"/>
                <a:gd name="T6" fmla="*/ 73 w 150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48">
                  <a:moveTo>
                    <a:pt x="73" y="0"/>
                  </a:moveTo>
                  <a:lnTo>
                    <a:pt x="1500" y="6"/>
                  </a:lnTo>
                  <a:lnTo>
                    <a:pt x="0" y="4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>
              <a:off x="4357" y="2549"/>
              <a:ext cx="611" cy="25"/>
            </a:xfrm>
            <a:custGeom>
              <a:avLst/>
              <a:gdLst>
                <a:gd name="T0" fmla="*/ 53 w 1099"/>
                <a:gd name="T1" fmla="*/ 0 h 47"/>
                <a:gd name="T2" fmla="*/ 1099 w 1099"/>
                <a:gd name="T3" fmla="*/ 5 h 47"/>
                <a:gd name="T4" fmla="*/ 0 w 1099"/>
                <a:gd name="T5" fmla="*/ 47 h 47"/>
                <a:gd name="T6" fmla="*/ 53 w 1099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9" h="47">
                  <a:moveTo>
                    <a:pt x="53" y="0"/>
                  </a:moveTo>
                  <a:lnTo>
                    <a:pt x="1099" y="5"/>
                  </a:lnTo>
                  <a:lnTo>
                    <a:pt x="0" y="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5288" y="2416"/>
              <a:ext cx="69" cy="89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5288" y="2990"/>
              <a:ext cx="68" cy="3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5124" y="2485"/>
              <a:ext cx="71" cy="83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5124" y="3012"/>
              <a:ext cx="69" cy="3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4975" y="2644"/>
              <a:ext cx="69" cy="67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4975" y="3044"/>
              <a:ext cx="69" cy="2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4825" y="2862"/>
              <a:ext cx="71" cy="45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4825" y="3097"/>
              <a:ext cx="71" cy="2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4671" y="2962"/>
              <a:ext cx="69" cy="35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4671" y="3125"/>
              <a:ext cx="69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4531" y="3119"/>
              <a:ext cx="70" cy="19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4516" y="3314"/>
              <a:ext cx="92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4531" y="3141"/>
              <a:ext cx="69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009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4" descr="C:\Program Files\Microsoft Office\Templates\Digital Juice 2.0\002_JuiceDrops_2\Multimedia\A_Original\126_A_JuiceDrop.jpg"/>
          <p:cNvPicPr>
            <a:picLocks noChangeAspect="1" noChangeArrowheads="1"/>
          </p:cNvPicPr>
          <p:nvPr/>
        </p:nvPicPr>
        <p:blipFill>
          <a:blip r:embed="rId3" cstate="print">
            <a:lum bright="-24000" contrast="7000"/>
          </a:blip>
          <a:srcRect r="44976"/>
          <a:stretch>
            <a:fillRect/>
          </a:stretch>
        </p:blipFill>
        <p:spPr bwMode="auto">
          <a:xfrm flipH="1">
            <a:off x="-4" y="0"/>
            <a:ext cx="8654403" cy="68580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 rot="21354316">
            <a:off x="598467" y="250738"/>
            <a:ext cx="4443158" cy="59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 rot="21354316">
            <a:off x="6388589" y="2454340"/>
            <a:ext cx="2671" cy="27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 rot="21354316">
            <a:off x="1814025" y="1824582"/>
            <a:ext cx="973084" cy="674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rot="21354316">
            <a:off x="641477" y="1945763"/>
            <a:ext cx="3770907" cy="4002208"/>
            <a:chOff x="3749674" y="2043626"/>
            <a:chExt cx="1841500" cy="2134674"/>
          </a:xfrm>
        </p:grpSpPr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70500" y="3733800"/>
              <a:ext cx="206375" cy="4191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5" y="0"/>
                </a:cxn>
                <a:cxn ang="0">
                  <a:pos x="130" y="264"/>
                </a:cxn>
                <a:cxn ang="0">
                  <a:pos x="125" y="264"/>
                </a:cxn>
                <a:cxn ang="0">
                  <a:pos x="0" y="1"/>
                </a:cxn>
              </a:cxnLst>
              <a:rect l="0" t="0" r="r" b="b"/>
              <a:pathLst>
                <a:path w="130" h="264">
                  <a:moveTo>
                    <a:pt x="0" y="1"/>
                  </a:moveTo>
                  <a:lnTo>
                    <a:pt x="95" y="0"/>
                  </a:lnTo>
                  <a:lnTo>
                    <a:pt x="130" y="264"/>
                  </a:lnTo>
                  <a:lnTo>
                    <a:pt x="125" y="2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7C3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943350" y="3748088"/>
              <a:ext cx="206375" cy="430212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130" y="0"/>
                </a:cxn>
                <a:cxn ang="0">
                  <a:pos x="13" y="271"/>
                </a:cxn>
                <a:cxn ang="0">
                  <a:pos x="0" y="271"/>
                </a:cxn>
                <a:cxn ang="0">
                  <a:pos x="50" y="2"/>
                </a:cxn>
              </a:cxnLst>
              <a:rect l="0" t="0" r="r" b="b"/>
              <a:pathLst>
                <a:path w="130" h="271">
                  <a:moveTo>
                    <a:pt x="50" y="2"/>
                  </a:moveTo>
                  <a:lnTo>
                    <a:pt x="130" y="0"/>
                  </a:lnTo>
                  <a:lnTo>
                    <a:pt x="13" y="271"/>
                  </a:lnTo>
                  <a:lnTo>
                    <a:pt x="0" y="271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B27C3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749674" y="2043626"/>
              <a:ext cx="1841500" cy="1619249"/>
            </a:xfrm>
            <a:custGeom>
              <a:avLst/>
              <a:gdLst>
                <a:gd name="connsiteX0" fmla="*/ 0 w 1366"/>
                <a:gd name="connsiteY0" fmla="*/ 20 h 989"/>
                <a:gd name="connsiteX1" fmla="*/ 1171 w 1366"/>
                <a:gd name="connsiteY1" fmla="*/ 107 h 989"/>
                <a:gd name="connsiteX2" fmla="*/ 1167 w 1366"/>
                <a:gd name="connsiteY2" fmla="*/ 24 h 989"/>
                <a:gd name="connsiteX3" fmla="*/ 1162 w 1366"/>
                <a:gd name="connsiteY3" fmla="*/ 249 h 989"/>
                <a:gd name="connsiteX4" fmla="*/ 1160 w 1366"/>
                <a:gd name="connsiteY4" fmla="*/ 248 h 989"/>
                <a:gd name="connsiteX5" fmla="*/ 1160 w 1366"/>
                <a:gd name="connsiteY5" fmla="*/ 264 h 989"/>
                <a:gd name="connsiteX6" fmla="*/ 1109 w 1366"/>
                <a:gd name="connsiteY6" fmla="*/ 976 h 989"/>
                <a:gd name="connsiteX7" fmla="*/ 77 w 1366"/>
                <a:gd name="connsiteY7" fmla="*/ 989 h 989"/>
                <a:gd name="connsiteX8" fmla="*/ 0 w 1366"/>
                <a:gd name="connsiteY8" fmla="*/ 20 h 989"/>
                <a:gd name="connsiteX0" fmla="*/ 0 w 1365"/>
                <a:gd name="connsiteY0" fmla="*/ 0 h 969"/>
                <a:gd name="connsiteX1" fmla="*/ 1171 w 1365"/>
                <a:gd name="connsiteY1" fmla="*/ 87 h 969"/>
                <a:gd name="connsiteX2" fmla="*/ 1162 w 1365"/>
                <a:gd name="connsiteY2" fmla="*/ 229 h 969"/>
                <a:gd name="connsiteX3" fmla="*/ 1160 w 1365"/>
                <a:gd name="connsiteY3" fmla="*/ 228 h 969"/>
                <a:gd name="connsiteX4" fmla="*/ 1160 w 1365"/>
                <a:gd name="connsiteY4" fmla="*/ 244 h 969"/>
                <a:gd name="connsiteX5" fmla="*/ 1109 w 1365"/>
                <a:gd name="connsiteY5" fmla="*/ 956 h 969"/>
                <a:gd name="connsiteX6" fmla="*/ 77 w 1365"/>
                <a:gd name="connsiteY6" fmla="*/ 969 h 969"/>
                <a:gd name="connsiteX7" fmla="*/ 0 w 1365"/>
                <a:gd name="connsiteY7" fmla="*/ 0 h 969"/>
                <a:gd name="connsiteX0" fmla="*/ 0 w 1365"/>
                <a:gd name="connsiteY0" fmla="*/ 0 h 969"/>
                <a:gd name="connsiteX1" fmla="*/ 1171 w 1365"/>
                <a:gd name="connsiteY1" fmla="*/ 5 h 969"/>
                <a:gd name="connsiteX2" fmla="*/ 1162 w 1365"/>
                <a:gd name="connsiteY2" fmla="*/ 229 h 969"/>
                <a:gd name="connsiteX3" fmla="*/ 1160 w 1365"/>
                <a:gd name="connsiteY3" fmla="*/ 228 h 969"/>
                <a:gd name="connsiteX4" fmla="*/ 1160 w 1365"/>
                <a:gd name="connsiteY4" fmla="*/ 244 h 969"/>
                <a:gd name="connsiteX5" fmla="*/ 1109 w 1365"/>
                <a:gd name="connsiteY5" fmla="*/ 956 h 969"/>
                <a:gd name="connsiteX6" fmla="*/ 77 w 1365"/>
                <a:gd name="connsiteY6" fmla="*/ 969 h 969"/>
                <a:gd name="connsiteX7" fmla="*/ 0 w 1365"/>
                <a:gd name="connsiteY7" fmla="*/ 0 h 969"/>
                <a:gd name="connsiteX0" fmla="*/ 0 w 1162"/>
                <a:gd name="connsiteY0" fmla="*/ 0 h 969"/>
                <a:gd name="connsiteX1" fmla="*/ 1162 w 1162"/>
                <a:gd name="connsiteY1" fmla="*/ 229 h 969"/>
                <a:gd name="connsiteX2" fmla="*/ 1160 w 1162"/>
                <a:gd name="connsiteY2" fmla="*/ 228 h 969"/>
                <a:gd name="connsiteX3" fmla="*/ 1160 w 1162"/>
                <a:gd name="connsiteY3" fmla="*/ 244 h 969"/>
                <a:gd name="connsiteX4" fmla="*/ 1109 w 1162"/>
                <a:gd name="connsiteY4" fmla="*/ 956 h 969"/>
                <a:gd name="connsiteX5" fmla="*/ 77 w 1162"/>
                <a:gd name="connsiteY5" fmla="*/ 969 h 969"/>
                <a:gd name="connsiteX6" fmla="*/ 0 w 1162"/>
                <a:gd name="connsiteY6" fmla="*/ 0 h 969"/>
                <a:gd name="connsiteX0" fmla="*/ 0 w 1162"/>
                <a:gd name="connsiteY0" fmla="*/ 51 h 1020"/>
                <a:gd name="connsiteX1" fmla="*/ 1162 w 1162"/>
                <a:gd name="connsiteY1" fmla="*/ 280 h 1020"/>
                <a:gd name="connsiteX2" fmla="*/ 1160 w 1162"/>
                <a:gd name="connsiteY2" fmla="*/ 279 h 1020"/>
                <a:gd name="connsiteX3" fmla="*/ 1160 w 1162"/>
                <a:gd name="connsiteY3" fmla="*/ 0 h 1020"/>
                <a:gd name="connsiteX4" fmla="*/ 1109 w 1162"/>
                <a:gd name="connsiteY4" fmla="*/ 1007 h 1020"/>
                <a:gd name="connsiteX5" fmla="*/ 77 w 1162"/>
                <a:gd name="connsiteY5" fmla="*/ 1020 h 1020"/>
                <a:gd name="connsiteX6" fmla="*/ 0 w 1162"/>
                <a:gd name="connsiteY6" fmla="*/ 51 h 1020"/>
                <a:gd name="connsiteX0" fmla="*/ 0 w 1162"/>
                <a:gd name="connsiteY0" fmla="*/ 71 h 1040"/>
                <a:gd name="connsiteX1" fmla="*/ 1162 w 1162"/>
                <a:gd name="connsiteY1" fmla="*/ 300 h 1040"/>
                <a:gd name="connsiteX2" fmla="*/ 979 w 1162"/>
                <a:gd name="connsiteY2" fmla="*/ 0 h 1040"/>
                <a:gd name="connsiteX3" fmla="*/ 1160 w 1162"/>
                <a:gd name="connsiteY3" fmla="*/ 20 h 1040"/>
                <a:gd name="connsiteX4" fmla="*/ 1109 w 1162"/>
                <a:gd name="connsiteY4" fmla="*/ 1027 h 1040"/>
                <a:gd name="connsiteX5" fmla="*/ 77 w 1162"/>
                <a:gd name="connsiteY5" fmla="*/ 1040 h 1040"/>
                <a:gd name="connsiteX6" fmla="*/ 0 w 1162"/>
                <a:gd name="connsiteY6" fmla="*/ 71 h 1040"/>
                <a:gd name="connsiteX0" fmla="*/ 0 w 1160"/>
                <a:gd name="connsiteY0" fmla="*/ 71 h 1040"/>
                <a:gd name="connsiteX1" fmla="*/ 772 w 1160"/>
                <a:gd name="connsiteY1" fmla="*/ 96 h 1040"/>
                <a:gd name="connsiteX2" fmla="*/ 979 w 1160"/>
                <a:gd name="connsiteY2" fmla="*/ 0 h 1040"/>
                <a:gd name="connsiteX3" fmla="*/ 1160 w 1160"/>
                <a:gd name="connsiteY3" fmla="*/ 20 h 1040"/>
                <a:gd name="connsiteX4" fmla="*/ 1109 w 1160"/>
                <a:gd name="connsiteY4" fmla="*/ 1027 h 1040"/>
                <a:gd name="connsiteX5" fmla="*/ 77 w 1160"/>
                <a:gd name="connsiteY5" fmla="*/ 1040 h 1040"/>
                <a:gd name="connsiteX6" fmla="*/ 0 w 1160"/>
                <a:gd name="connsiteY6" fmla="*/ 71 h 1040"/>
                <a:gd name="connsiteX0" fmla="*/ 0 w 1160"/>
                <a:gd name="connsiteY0" fmla="*/ 51 h 1020"/>
                <a:gd name="connsiteX1" fmla="*/ 772 w 1160"/>
                <a:gd name="connsiteY1" fmla="*/ 76 h 1020"/>
                <a:gd name="connsiteX2" fmla="*/ 979 w 1160"/>
                <a:gd name="connsiteY2" fmla="*/ 39 h 1020"/>
                <a:gd name="connsiteX3" fmla="*/ 1160 w 1160"/>
                <a:gd name="connsiteY3" fmla="*/ 0 h 1020"/>
                <a:gd name="connsiteX4" fmla="*/ 1109 w 1160"/>
                <a:gd name="connsiteY4" fmla="*/ 1007 h 1020"/>
                <a:gd name="connsiteX5" fmla="*/ 77 w 1160"/>
                <a:gd name="connsiteY5" fmla="*/ 1020 h 1020"/>
                <a:gd name="connsiteX6" fmla="*/ 0 w 1160"/>
                <a:gd name="connsiteY6" fmla="*/ 51 h 1020"/>
                <a:gd name="connsiteX0" fmla="*/ 0 w 1160"/>
                <a:gd name="connsiteY0" fmla="*/ 51 h 1020"/>
                <a:gd name="connsiteX1" fmla="*/ 772 w 1160"/>
                <a:gd name="connsiteY1" fmla="*/ 76 h 1020"/>
                <a:gd name="connsiteX2" fmla="*/ 786 w 1160"/>
                <a:gd name="connsiteY2" fmla="*/ 69 h 1020"/>
                <a:gd name="connsiteX3" fmla="*/ 979 w 1160"/>
                <a:gd name="connsiteY3" fmla="*/ 39 h 1020"/>
                <a:gd name="connsiteX4" fmla="*/ 1160 w 1160"/>
                <a:gd name="connsiteY4" fmla="*/ 0 h 1020"/>
                <a:gd name="connsiteX5" fmla="*/ 1109 w 1160"/>
                <a:gd name="connsiteY5" fmla="*/ 1007 h 1020"/>
                <a:gd name="connsiteX6" fmla="*/ 77 w 1160"/>
                <a:gd name="connsiteY6" fmla="*/ 1020 h 1020"/>
                <a:gd name="connsiteX7" fmla="*/ 0 w 1160"/>
                <a:gd name="connsiteY7" fmla="*/ 51 h 1020"/>
                <a:gd name="connsiteX0" fmla="*/ 0 w 1160"/>
                <a:gd name="connsiteY0" fmla="*/ 51 h 1020"/>
                <a:gd name="connsiteX1" fmla="*/ 772 w 1160"/>
                <a:gd name="connsiteY1" fmla="*/ 76 h 1020"/>
                <a:gd name="connsiteX2" fmla="*/ 786 w 1160"/>
                <a:gd name="connsiteY2" fmla="*/ 69 h 1020"/>
                <a:gd name="connsiteX3" fmla="*/ 979 w 1160"/>
                <a:gd name="connsiteY3" fmla="*/ 39 h 1020"/>
                <a:gd name="connsiteX4" fmla="*/ 1160 w 1160"/>
                <a:gd name="connsiteY4" fmla="*/ 0 h 1020"/>
                <a:gd name="connsiteX5" fmla="*/ 1109 w 1160"/>
                <a:gd name="connsiteY5" fmla="*/ 1007 h 1020"/>
                <a:gd name="connsiteX6" fmla="*/ 77 w 1160"/>
                <a:gd name="connsiteY6" fmla="*/ 1020 h 1020"/>
                <a:gd name="connsiteX7" fmla="*/ 0 w 1160"/>
                <a:gd name="connsiteY7" fmla="*/ 51 h 1020"/>
                <a:gd name="connsiteX0" fmla="*/ 0 w 1160"/>
                <a:gd name="connsiteY0" fmla="*/ 98 h 1067"/>
                <a:gd name="connsiteX1" fmla="*/ 772 w 1160"/>
                <a:gd name="connsiteY1" fmla="*/ 123 h 1067"/>
                <a:gd name="connsiteX2" fmla="*/ 423 w 1160"/>
                <a:gd name="connsiteY2" fmla="*/ 57 h 1067"/>
                <a:gd name="connsiteX3" fmla="*/ 979 w 1160"/>
                <a:gd name="connsiteY3" fmla="*/ 86 h 1067"/>
                <a:gd name="connsiteX4" fmla="*/ 1160 w 1160"/>
                <a:gd name="connsiteY4" fmla="*/ 47 h 1067"/>
                <a:gd name="connsiteX5" fmla="*/ 1109 w 1160"/>
                <a:gd name="connsiteY5" fmla="*/ 1054 h 1067"/>
                <a:gd name="connsiteX6" fmla="*/ 77 w 1160"/>
                <a:gd name="connsiteY6" fmla="*/ 1067 h 1067"/>
                <a:gd name="connsiteX7" fmla="*/ 0 w 1160"/>
                <a:gd name="connsiteY7" fmla="*/ 98 h 1067"/>
                <a:gd name="connsiteX0" fmla="*/ 0 w 1160"/>
                <a:gd name="connsiteY0" fmla="*/ 51 h 1020"/>
                <a:gd name="connsiteX1" fmla="*/ 772 w 1160"/>
                <a:gd name="connsiteY1" fmla="*/ 76 h 1020"/>
                <a:gd name="connsiteX2" fmla="*/ 979 w 1160"/>
                <a:gd name="connsiteY2" fmla="*/ 39 h 1020"/>
                <a:gd name="connsiteX3" fmla="*/ 1160 w 1160"/>
                <a:gd name="connsiteY3" fmla="*/ 0 h 1020"/>
                <a:gd name="connsiteX4" fmla="*/ 1109 w 1160"/>
                <a:gd name="connsiteY4" fmla="*/ 1007 h 1020"/>
                <a:gd name="connsiteX5" fmla="*/ 77 w 1160"/>
                <a:gd name="connsiteY5" fmla="*/ 1020 h 1020"/>
                <a:gd name="connsiteX6" fmla="*/ 0 w 1160"/>
                <a:gd name="connsiteY6" fmla="*/ 51 h 1020"/>
                <a:gd name="connsiteX0" fmla="*/ 0 w 1160"/>
                <a:gd name="connsiteY0" fmla="*/ 51 h 1020"/>
                <a:gd name="connsiteX1" fmla="*/ 979 w 1160"/>
                <a:gd name="connsiteY1" fmla="*/ 39 h 1020"/>
                <a:gd name="connsiteX2" fmla="*/ 1160 w 1160"/>
                <a:gd name="connsiteY2" fmla="*/ 0 h 1020"/>
                <a:gd name="connsiteX3" fmla="*/ 1109 w 1160"/>
                <a:gd name="connsiteY3" fmla="*/ 1007 h 1020"/>
                <a:gd name="connsiteX4" fmla="*/ 77 w 1160"/>
                <a:gd name="connsiteY4" fmla="*/ 1020 h 1020"/>
                <a:gd name="connsiteX5" fmla="*/ 0 w 1160"/>
                <a:gd name="connsiteY5" fmla="*/ 51 h 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" h="1020">
                  <a:moveTo>
                    <a:pt x="0" y="51"/>
                  </a:moveTo>
                  <a:lnTo>
                    <a:pt x="979" y="39"/>
                  </a:lnTo>
                  <a:lnTo>
                    <a:pt x="1160" y="0"/>
                  </a:lnTo>
                  <a:cubicBezTo>
                    <a:pt x="1143" y="237"/>
                    <a:pt x="1126" y="770"/>
                    <a:pt x="1109" y="1007"/>
                  </a:cubicBezTo>
                  <a:lnTo>
                    <a:pt x="77" y="1020"/>
                  </a:lnTo>
                  <a:cubicBezTo>
                    <a:pt x="51" y="697"/>
                    <a:pt x="26" y="374"/>
                    <a:pt x="0" y="51"/>
                  </a:cubicBezTo>
                  <a:close/>
                </a:path>
              </a:pathLst>
            </a:custGeom>
            <a:solidFill>
              <a:srgbClr val="B27C3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065588" y="2374900"/>
              <a:ext cx="1263650" cy="10382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606"/>
                </a:cxn>
                <a:cxn ang="0">
                  <a:pos x="2" y="616"/>
                </a:cxn>
                <a:cxn ang="0">
                  <a:pos x="5" y="624"/>
                </a:cxn>
                <a:cxn ang="0">
                  <a:pos x="10" y="632"/>
                </a:cxn>
                <a:cxn ang="0">
                  <a:pos x="16" y="641"/>
                </a:cxn>
                <a:cxn ang="0">
                  <a:pos x="26" y="646"/>
                </a:cxn>
                <a:cxn ang="0">
                  <a:pos x="35" y="650"/>
                </a:cxn>
                <a:cxn ang="0">
                  <a:pos x="45" y="653"/>
                </a:cxn>
                <a:cxn ang="0">
                  <a:pos x="56" y="654"/>
                </a:cxn>
                <a:cxn ang="0">
                  <a:pos x="740" y="654"/>
                </a:cxn>
                <a:cxn ang="0">
                  <a:pos x="751" y="653"/>
                </a:cxn>
                <a:cxn ang="0">
                  <a:pos x="761" y="650"/>
                </a:cxn>
                <a:cxn ang="0">
                  <a:pos x="770" y="646"/>
                </a:cxn>
                <a:cxn ang="0">
                  <a:pos x="780" y="641"/>
                </a:cxn>
                <a:cxn ang="0">
                  <a:pos x="786" y="632"/>
                </a:cxn>
                <a:cxn ang="0">
                  <a:pos x="791" y="624"/>
                </a:cxn>
                <a:cxn ang="0">
                  <a:pos x="794" y="616"/>
                </a:cxn>
                <a:cxn ang="0">
                  <a:pos x="796" y="606"/>
                </a:cxn>
                <a:cxn ang="0">
                  <a:pos x="796" y="47"/>
                </a:cxn>
                <a:cxn ang="0">
                  <a:pos x="794" y="38"/>
                </a:cxn>
                <a:cxn ang="0">
                  <a:pos x="791" y="30"/>
                </a:cxn>
                <a:cxn ang="0">
                  <a:pos x="786" y="21"/>
                </a:cxn>
                <a:cxn ang="0">
                  <a:pos x="780" y="13"/>
                </a:cxn>
                <a:cxn ang="0">
                  <a:pos x="770" y="8"/>
                </a:cxn>
                <a:cxn ang="0">
                  <a:pos x="761" y="4"/>
                </a:cxn>
                <a:cxn ang="0">
                  <a:pos x="751" y="1"/>
                </a:cxn>
                <a:cxn ang="0">
                  <a:pos x="740" y="0"/>
                </a:cxn>
                <a:cxn ang="0">
                  <a:pos x="56" y="0"/>
                </a:cxn>
                <a:cxn ang="0">
                  <a:pos x="45" y="1"/>
                </a:cxn>
                <a:cxn ang="0">
                  <a:pos x="35" y="4"/>
                </a:cxn>
                <a:cxn ang="0">
                  <a:pos x="26" y="8"/>
                </a:cxn>
                <a:cxn ang="0">
                  <a:pos x="16" y="15"/>
                </a:cxn>
                <a:cxn ang="0">
                  <a:pos x="10" y="21"/>
                </a:cxn>
                <a:cxn ang="0">
                  <a:pos x="5" y="30"/>
                </a:cxn>
                <a:cxn ang="0">
                  <a:pos x="2" y="38"/>
                </a:cxn>
                <a:cxn ang="0">
                  <a:pos x="0" y="47"/>
                </a:cxn>
              </a:cxnLst>
              <a:rect l="0" t="0" r="r" b="b"/>
              <a:pathLst>
                <a:path w="796" h="654">
                  <a:moveTo>
                    <a:pt x="0" y="47"/>
                  </a:moveTo>
                  <a:lnTo>
                    <a:pt x="0" y="606"/>
                  </a:lnTo>
                  <a:lnTo>
                    <a:pt x="2" y="616"/>
                  </a:lnTo>
                  <a:lnTo>
                    <a:pt x="5" y="624"/>
                  </a:lnTo>
                  <a:lnTo>
                    <a:pt x="10" y="632"/>
                  </a:lnTo>
                  <a:lnTo>
                    <a:pt x="16" y="641"/>
                  </a:lnTo>
                  <a:lnTo>
                    <a:pt x="26" y="646"/>
                  </a:lnTo>
                  <a:lnTo>
                    <a:pt x="35" y="650"/>
                  </a:lnTo>
                  <a:lnTo>
                    <a:pt x="45" y="653"/>
                  </a:lnTo>
                  <a:lnTo>
                    <a:pt x="56" y="654"/>
                  </a:lnTo>
                  <a:lnTo>
                    <a:pt x="740" y="654"/>
                  </a:lnTo>
                  <a:lnTo>
                    <a:pt x="751" y="653"/>
                  </a:lnTo>
                  <a:lnTo>
                    <a:pt x="761" y="650"/>
                  </a:lnTo>
                  <a:lnTo>
                    <a:pt x="770" y="646"/>
                  </a:lnTo>
                  <a:lnTo>
                    <a:pt x="780" y="641"/>
                  </a:lnTo>
                  <a:lnTo>
                    <a:pt x="786" y="632"/>
                  </a:lnTo>
                  <a:lnTo>
                    <a:pt x="791" y="624"/>
                  </a:lnTo>
                  <a:lnTo>
                    <a:pt x="794" y="616"/>
                  </a:lnTo>
                  <a:lnTo>
                    <a:pt x="796" y="606"/>
                  </a:lnTo>
                  <a:lnTo>
                    <a:pt x="796" y="47"/>
                  </a:lnTo>
                  <a:lnTo>
                    <a:pt x="794" y="38"/>
                  </a:lnTo>
                  <a:lnTo>
                    <a:pt x="791" y="30"/>
                  </a:lnTo>
                  <a:lnTo>
                    <a:pt x="786" y="21"/>
                  </a:lnTo>
                  <a:lnTo>
                    <a:pt x="780" y="13"/>
                  </a:lnTo>
                  <a:lnTo>
                    <a:pt x="770" y="8"/>
                  </a:lnTo>
                  <a:lnTo>
                    <a:pt x="761" y="4"/>
                  </a:lnTo>
                  <a:lnTo>
                    <a:pt x="751" y="1"/>
                  </a:lnTo>
                  <a:lnTo>
                    <a:pt x="740" y="0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5" y="4"/>
                  </a:lnTo>
                  <a:lnTo>
                    <a:pt x="26" y="8"/>
                  </a:lnTo>
                  <a:lnTo>
                    <a:pt x="16" y="15"/>
                  </a:lnTo>
                  <a:lnTo>
                    <a:pt x="10" y="21"/>
                  </a:lnTo>
                  <a:lnTo>
                    <a:pt x="5" y="30"/>
                  </a:lnTo>
                  <a:lnTo>
                    <a:pt x="2" y="3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129088" y="2428875"/>
              <a:ext cx="1136650" cy="9302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  <a:cxn ang="0">
                  <a:pos x="700" y="0"/>
                </a:cxn>
                <a:cxn ang="0">
                  <a:pos x="706" y="1"/>
                </a:cxn>
                <a:cxn ang="0">
                  <a:pos x="711" y="4"/>
                </a:cxn>
                <a:cxn ang="0">
                  <a:pos x="714" y="8"/>
                </a:cxn>
                <a:cxn ang="0">
                  <a:pos x="716" y="13"/>
                </a:cxn>
                <a:cxn ang="0">
                  <a:pos x="716" y="572"/>
                </a:cxn>
                <a:cxn ang="0">
                  <a:pos x="714" y="578"/>
                </a:cxn>
                <a:cxn ang="0">
                  <a:pos x="711" y="582"/>
                </a:cxn>
                <a:cxn ang="0">
                  <a:pos x="706" y="585"/>
                </a:cxn>
                <a:cxn ang="0">
                  <a:pos x="700" y="586"/>
                </a:cxn>
                <a:cxn ang="0">
                  <a:pos x="16" y="586"/>
                </a:cxn>
                <a:cxn ang="0">
                  <a:pos x="10" y="585"/>
                </a:cxn>
                <a:cxn ang="0">
                  <a:pos x="5" y="582"/>
                </a:cxn>
                <a:cxn ang="0">
                  <a:pos x="2" y="578"/>
                </a:cxn>
                <a:cxn ang="0">
                  <a:pos x="0" y="572"/>
                </a:cxn>
                <a:cxn ang="0">
                  <a:pos x="0" y="13"/>
                </a:cxn>
              </a:cxnLst>
              <a:rect l="0" t="0" r="r" b="b"/>
              <a:pathLst>
                <a:path w="716" h="586">
                  <a:moveTo>
                    <a:pt x="0" y="13"/>
                  </a:moveTo>
                  <a:lnTo>
                    <a:pt x="2" y="8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700" y="0"/>
                  </a:lnTo>
                  <a:lnTo>
                    <a:pt x="706" y="1"/>
                  </a:lnTo>
                  <a:lnTo>
                    <a:pt x="711" y="4"/>
                  </a:lnTo>
                  <a:lnTo>
                    <a:pt x="714" y="8"/>
                  </a:lnTo>
                  <a:lnTo>
                    <a:pt x="716" y="13"/>
                  </a:lnTo>
                  <a:lnTo>
                    <a:pt x="716" y="572"/>
                  </a:lnTo>
                  <a:lnTo>
                    <a:pt x="714" y="578"/>
                  </a:lnTo>
                  <a:lnTo>
                    <a:pt x="711" y="582"/>
                  </a:lnTo>
                  <a:lnTo>
                    <a:pt x="706" y="585"/>
                  </a:lnTo>
                  <a:lnTo>
                    <a:pt x="700" y="586"/>
                  </a:lnTo>
                  <a:lnTo>
                    <a:pt x="16" y="586"/>
                  </a:lnTo>
                  <a:lnTo>
                    <a:pt x="10" y="585"/>
                  </a:lnTo>
                  <a:lnTo>
                    <a:pt x="5" y="582"/>
                  </a:lnTo>
                  <a:lnTo>
                    <a:pt x="2" y="578"/>
                  </a:lnTo>
                  <a:lnTo>
                    <a:pt x="0" y="57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384675" y="3433763"/>
              <a:ext cx="220662" cy="188912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3" y="27"/>
                </a:cxn>
                <a:cxn ang="0">
                  <a:pos x="6" y="37"/>
                </a:cxn>
                <a:cxn ang="0">
                  <a:pos x="1" y="48"/>
                </a:cxn>
                <a:cxn ang="0">
                  <a:pos x="0" y="60"/>
                </a:cxn>
                <a:cxn ang="0">
                  <a:pos x="1" y="71"/>
                </a:cxn>
                <a:cxn ang="0">
                  <a:pos x="6" y="82"/>
                </a:cxn>
                <a:cxn ang="0">
                  <a:pos x="13" y="91"/>
                </a:cxn>
                <a:cxn ang="0">
                  <a:pos x="21" y="101"/>
                </a:cxn>
                <a:cxn ang="0">
                  <a:pos x="25" y="105"/>
                </a:cxn>
                <a:cxn ang="0">
                  <a:pos x="32" y="109"/>
                </a:cxn>
                <a:cxn ang="0">
                  <a:pos x="37" y="112"/>
                </a:cxn>
                <a:cxn ang="0">
                  <a:pos x="43" y="115"/>
                </a:cxn>
                <a:cxn ang="0">
                  <a:pos x="49" y="116"/>
                </a:cxn>
                <a:cxn ang="0">
                  <a:pos x="56" y="117"/>
                </a:cxn>
                <a:cxn ang="0">
                  <a:pos x="62" y="119"/>
                </a:cxn>
                <a:cxn ang="0">
                  <a:pos x="69" y="119"/>
                </a:cxn>
                <a:cxn ang="0">
                  <a:pos x="75" y="119"/>
                </a:cxn>
                <a:cxn ang="0">
                  <a:pos x="83" y="117"/>
                </a:cxn>
                <a:cxn ang="0">
                  <a:pos x="90" y="116"/>
                </a:cxn>
                <a:cxn ang="0">
                  <a:pos x="96" y="115"/>
                </a:cxn>
                <a:cxn ang="0">
                  <a:pos x="102" y="112"/>
                </a:cxn>
                <a:cxn ang="0">
                  <a:pos x="107" y="109"/>
                </a:cxn>
                <a:cxn ang="0">
                  <a:pos x="114" y="105"/>
                </a:cxn>
                <a:cxn ang="0">
                  <a:pos x="118" y="101"/>
                </a:cxn>
                <a:cxn ang="0">
                  <a:pos x="126" y="91"/>
                </a:cxn>
                <a:cxn ang="0">
                  <a:pos x="134" y="82"/>
                </a:cxn>
                <a:cxn ang="0">
                  <a:pos x="138" y="71"/>
                </a:cxn>
                <a:cxn ang="0">
                  <a:pos x="139" y="60"/>
                </a:cxn>
                <a:cxn ang="0">
                  <a:pos x="138" y="48"/>
                </a:cxn>
                <a:cxn ang="0">
                  <a:pos x="134" y="37"/>
                </a:cxn>
                <a:cxn ang="0">
                  <a:pos x="126" y="27"/>
                </a:cxn>
                <a:cxn ang="0">
                  <a:pos x="118" y="17"/>
                </a:cxn>
                <a:cxn ang="0">
                  <a:pos x="107" y="11"/>
                </a:cxn>
                <a:cxn ang="0">
                  <a:pos x="96" y="4"/>
                </a:cxn>
                <a:cxn ang="0">
                  <a:pos x="83" y="1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6" y="1"/>
                </a:cxn>
                <a:cxn ang="0">
                  <a:pos x="49" y="2"/>
                </a:cxn>
                <a:cxn ang="0">
                  <a:pos x="43" y="4"/>
                </a:cxn>
                <a:cxn ang="0">
                  <a:pos x="37" y="6"/>
                </a:cxn>
                <a:cxn ang="0">
                  <a:pos x="32" y="11"/>
                </a:cxn>
                <a:cxn ang="0">
                  <a:pos x="25" y="13"/>
                </a:cxn>
                <a:cxn ang="0">
                  <a:pos x="21" y="17"/>
                </a:cxn>
              </a:cxnLst>
              <a:rect l="0" t="0" r="r" b="b"/>
              <a:pathLst>
                <a:path w="139" h="119">
                  <a:moveTo>
                    <a:pt x="21" y="17"/>
                  </a:moveTo>
                  <a:lnTo>
                    <a:pt x="13" y="27"/>
                  </a:lnTo>
                  <a:lnTo>
                    <a:pt x="6" y="37"/>
                  </a:lnTo>
                  <a:lnTo>
                    <a:pt x="1" y="48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6" y="82"/>
                  </a:lnTo>
                  <a:lnTo>
                    <a:pt x="13" y="91"/>
                  </a:lnTo>
                  <a:lnTo>
                    <a:pt x="21" y="101"/>
                  </a:lnTo>
                  <a:lnTo>
                    <a:pt x="25" y="105"/>
                  </a:lnTo>
                  <a:lnTo>
                    <a:pt x="32" y="109"/>
                  </a:lnTo>
                  <a:lnTo>
                    <a:pt x="37" y="112"/>
                  </a:lnTo>
                  <a:lnTo>
                    <a:pt x="43" y="115"/>
                  </a:lnTo>
                  <a:lnTo>
                    <a:pt x="49" y="116"/>
                  </a:lnTo>
                  <a:lnTo>
                    <a:pt x="56" y="117"/>
                  </a:lnTo>
                  <a:lnTo>
                    <a:pt x="62" y="119"/>
                  </a:lnTo>
                  <a:lnTo>
                    <a:pt x="69" y="119"/>
                  </a:lnTo>
                  <a:lnTo>
                    <a:pt x="75" y="119"/>
                  </a:lnTo>
                  <a:lnTo>
                    <a:pt x="83" y="117"/>
                  </a:lnTo>
                  <a:lnTo>
                    <a:pt x="90" y="116"/>
                  </a:lnTo>
                  <a:lnTo>
                    <a:pt x="96" y="115"/>
                  </a:lnTo>
                  <a:lnTo>
                    <a:pt x="102" y="112"/>
                  </a:lnTo>
                  <a:lnTo>
                    <a:pt x="107" y="109"/>
                  </a:lnTo>
                  <a:lnTo>
                    <a:pt x="114" y="105"/>
                  </a:lnTo>
                  <a:lnTo>
                    <a:pt x="118" y="101"/>
                  </a:lnTo>
                  <a:lnTo>
                    <a:pt x="126" y="91"/>
                  </a:lnTo>
                  <a:lnTo>
                    <a:pt x="134" y="82"/>
                  </a:lnTo>
                  <a:lnTo>
                    <a:pt x="138" y="71"/>
                  </a:lnTo>
                  <a:lnTo>
                    <a:pt x="139" y="60"/>
                  </a:lnTo>
                  <a:lnTo>
                    <a:pt x="138" y="48"/>
                  </a:lnTo>
                  <a:lnTo>
                    <a:pt x="134" y="37"/>
                  </a:lnTo>
                  <a:lnTo>
                    <a:pt x="126" y="27"/>
                  </a:lnTo>
                  <a:lnTo>
                    <a:pt x="118" y="17"/>
                  </a:lnTo>
                  <a:lnTo>
                    <a:pt x="107" y="11"/>
                  </a:lnTo>
                  <a:lnTo>
                    <a:pt x="96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4448175" y="3487738"/>
              <a:ext cx="93662" cy="8096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50" y="8"/>
                </a:cxn>
                <a:cxn ang="0">
                  <a:pos x="54" y="12"/>
                </a:cxn>
                <a:cxn ang="0">
                  <a:pos x="58" y="16"/>
                </a:cxn>
                <a:cxn ang="0">
                  <a:pos x="59" y="20"/>
                </a:cxn>
                <a:cxn ang="0">
                  <a:pos x="59" y="26"/>
                </a:cxn>
                <a:cxn ang="0">
                  <a:pos x="59" y="31"/>
                </a:cxn>
                <a:cxn ang="0">
                  <a:pos x="58" y="35"/>
                </a:cxn>
                <a:cxn ang="0">
                  <a:pos x="54" y="40"/>
                </a:cxn>
                <a:cxn ang="0">
                  <a:pos x="50" y="44"/>
                </a:cxn>
                <a:cxn ang="0">
                  <a:pos x="45" y="46"/>
                </a:cxn>
                <a:cxn ang="0">
                  <a:pos x="40" y="49"/>
                </a:cxn>
                <a:cxn ang="0">
                  <a:pos x="35" y="51"/>
                </a:cxn>
                <a:cxn ang="0">
                  <a:pos x="29" y="51"/>
                </a:cxn>
                <a:cxn ang="0">
                  <a:pos x="17" y="49"/>
                </a:cxn>
                <a:cxn ang="0">
                  <a:pos x="8" y="44"/>
                </a:cxn>
                <a:cxn ang="0">
                  <a:pos x="1" y="35"/>
                </a:cxn>
                <a:cxn ang="0">
                  <a:pos x="0" y="26"/>
                </a:cxn>
              </a:cxnLst>
              <a:rect l="0" t="0" r="r" b="b"/>
              <a:pathLst>
                <a:path w="59" h="51">
                  <a:moveTo>
                    <a:pt x="0" y="26"/>
                  </a:moveTo>
                  <a:lnTo>
                    <a:pt x="0" y="20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50" y="8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58" y="35"/>
                  </a:lnTo>
                  <a:lnTo>
                    <a:pt x="54" y="40"/>
                  </a:lnTo>
                  <a:lnTo>
                    <a:pt x="50" y="44"/>
                  </a:lnTo>
                  <a:lnTo>
                    <a:pt x="45" y="46"/>
                  </a:lnTo>
                  <a:lnTo>
                    <a:pt x="40" y="49"/>
                  </a:lnTo>
                  <a:lnTo>
                    <a:pt x="35" y="51"/>
                  </a:lnTo>
                  <a:lnTo>
                    <a:pt x="29" y="51"/>
                  </a:lnTo>
                  <a:lnTo>
                    <a:pt x="17" y="49"/>
                  </a:lnTo>
                  <a:lnTo>
                    <a:pt x="8" y="44"/>
                  </a:lnTo>
                  <a:lnTo>
                    <a:pt x="1" y="3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4121150" y="3433763"/>
              <a:ext cx="222250" cy="188912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3" y="27"/>
                </a:cxn>
                <a:cxn ang="0">
                  <a:pos x="7" y="37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2" y="71"/>
                </a:cxn>
                <a:cxn ang="0">
                  <a:pos x="7" y="82"/>
                </a:cxn>
                <a:cxn ang="0">
                  <a:pos x="13" y="91"/>
                </a:cxn>
                <a:cxn ang="0">
                  <a:pos x="21" y="101"/>
                </a:cxn>
                <a:cxn ang="0">
                  <a:pos x="26" y="105"/>
                </a:cxn>
                <a:cxn ang="0">
                  <a:pos x="33" y="109"/>
                </a:cxn>
                <a:cxn ang="0">
                  <a:pos x="37" y="112"/>
                </a:cxn>
                <a:cxn ang="0">
                  <a:pos x="44" y="115"/>
                </a:cxn>
                <a:cxn ang="0">
                  <a:pos x="50" y="116"/>
                </a:cxn>
                <a:cxn ang="0">
                  <a:pos x="57" y="117"/>
                </a:cxn>
                <a:cxn ang="0">
                  <a:pos x="63" y="119"/>
                </a:cxn>
                <a:cxn ang="0">
                  <a:pos x="69" y="119"/>
                </a:cxn>
                <a:cxn ang="0">
                  <a:pos x="76" y="119"/>
                </a:cxn>
                <a:cxn ang="0">
                  <a:pos x="84" y="117"/>
                </a:cxn>
                <a:cxn ang="0">
                  <a:pos x="90" y="116"/>
                </a:cxn>
                <a:cxn ang="0">
                  <a:pos x="97" y="115"/>
                </a:cxn>
                <a:cxn ang="0">
                  <a:pos x="103" y="112"/>
                </a:cxn>
                <a:cxn ang="0">
                  <a:pos x="108" y="109"/>
                </a:cxn>
                <a:cxn ang="0">
                  <a:pos x="114" y="105"/>
                </a:cxn>
                <a:cxn ang="0">
                  <a:pos x="119" y="101"/>
                </a:cxn>
                <a:cxn ang="0">
                  <a:pos x="127" y="91"/>
                </a:cxn>
                <a:cxn ang="0">
                  <a:pos x="135" y="82"/>
                </a:cxn>
                <a:cxn ang="0">
                  <a:pos x="138" y="71"/>
                </a:cxn>
                <a:cxn ang="0">
                  <a:pos x="140" y="60"/>
                </a:cxn>
                <a:cxn ang="0">
                  <a:pos x="138" y="48"/>
                </a:cxn>
                <a:cxn ang="0">
                  <a:pos x="135" y="37"/>
                </a:cxn>
                <a:cxn ang="0">
                  <a:pos x="127" y="27"/>
                </a:cxn>
                <a:cxn ang="0">
                  <a:pos x="119" y="17"/>
                </a:cxn>
                <a:cxn ang="0">
                  <a:pos x="108" y="11"/>
                </a:cxn>
                <a:cxn ang="0">
                  <a:pos x="97" y="4"/>
                </a:cxn>
                <a:cxn ang="0">
                  <a:pos x="84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7" y="1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37" y="6"/>
                </a:cxn>
                <a:cxn ang="0">
                  <a:pos x="33" y="11"/>
                </a:cxn>
                <a:cxn ang="0">
                  <a:pos x="26" y="13"/>
                </a:cxn>
                <a:cxn ang="0">
                  <a:pos x="21" y="17"/>
                </a:cxn>
              </a:cxnLst>
              <a:rect l="0" t="0" r="r" b="b"/>
              <a:pathLst>
                <a:path w="140" h="119">
                  <a:moveTo>
                    <a:pt x="21" y="17"/>
                  </a:moveTo>
                  <a:lnTo>
                    <a:pt x="13" y="27"/>
                  </a:lnTo>
                  <a:lnTo>
                    <a:pt x="7" y="37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1"/>
                  </a:lnTo>
                  <a:lnTo>
                    <a:pt x="7" y="82"/>
                  </a:lnTo>
                  <a:lnTo>
                    <a:pt x="13" y="91"/>
                  </a:lnTo>
                  <a:lnTo>
                    <a:pt x="21" y="101"/>
                  </a:lnTo>
                  <a:lnTo>
                    <a:pt x="26" y="105"/>
                  </a:lnTo>
                  <a:lnTo>
                    <a:pt x="33" y="109"/>
                  </a:lnTo>
                  <a:lnTo>
                    <a:pt x="37" y="112"/>
                  </a:lnTo>
                  <a:lnTo>
                    <a:pt x="44" y="115"/>
                  </a:lnTo>
                  <a:lnTo>
                    <a:pt x="50" y="116"/>
                  </a:lnTo>
                  <a:lnTo>
                    <a:pt x="57" y="117"/>
                  </a:lnTo>
                  <a:lnTo>
                    <a:pt x="63" y="119"/>
                  </a:lnTo>
                  <a:lnTo>
                    <a:pt x="69" y="119"/>
                  </a:lnTo>
                  <a:lnTo>
                    <a:pt x="76" y="119"/>
                  </a:lnTo>
                  <a:lnTo>
                    <a:pt x="84" y="117"/>
                  </a:lnTo>
                  <a:lnTo>
                    <a:pt x="90" y="116"/>
                  </a:lnTo>
                  <a:lnTo>
                    <a:pt x="97" y="115"/>
                  </a:lnTo>
                  <a:lnTo>
                    <a:pt x="103" y="112"/>
                  </a:lnTo>
                  <a:lnTo>
                    <a:pt x="108" y="109"/>
                  </a:lnTo>
                  <a:lnTo>
                    <a:pt x="114" y="105"/>
                  </a:lnTo>
                  <a:lnTo>
                    <a:pt x="119" y="101"/>
                  </a:lnTo>
                  <a:lnTo>
                    <a:pt x="127" y="91"/>
                  </a:lnTo>
                  <a:lnTo>
                    <a:pt x="135" y="82"/>
                  </a:lnTo>
                  <a:lnTo>
                    <a:pt x="138" y="71"/>
                  </a:lnTo>
                  <a:lnTo>
                    <a:pt x="140" y="60"/>
                  </a:lnTo>
                  <a:lnTo>
                    <a:pt x="138" y="48"/>
                  </a:lnTo>
                  <a:lnTo>
                    <a:pt x="135" y="37"/>
                  </a:lnTo>
                  <a:lnTo>
                    <a:pt x="127" y="27"/>
                  </a:lnTo>
                  <a:lnTo>
                    <a:pt x="119" y="17"/>
                  </a:lnTo>
                  <a:lnTo>
                    <a:pt x="108" y="11"/>
                  </a:lnTo>
                  <a:lnTo>
                    <a:pt x="97" y="4"/>
                  </a:lnTo>
                  <a:lnTo>
                    <a:pt x="84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7" y="1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7" y="6"/>
                  </a:lnTo>
                  <a:lnTo>
                    <a:pt x="33" y="11"/>
                  </a:lnTo>
                  <a:lnTo>
                    <a:pt x="26" y="13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4186238" y="3487738"/>
              <a:ext cx="93662" cy="8096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0"/>
                </a:cxn>
                <a:cxn ang="0">
                  <a:pos x="1" y="16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6" y="4"/>
                </a:cxn>
                <a:cxn ang="0">
                  <a:pos x="51" y="8"/>
                </a:cxn>
                <a:cxn ang="0">
                  <a:pos x="54" y="12"/>
                </a:cxn>
                <a:cxn ang="0">
                  <a:pos x="57" y="16"/>
                </a:cxn>
                <a:cxn ang="0">
                  <a:pos x="59" y="20"/>
                </a:cxn>
                <a:cxn ang="0">
                  <a:pos x="59" y="26"/>
                </a:cxn>
                <a:cxn ang="0">
                  <a:pos x="59" y="31"/>
                </a:cxn>
                <a:cxn ang="0">
                  <a:pos x="57" y="35"/>
                </a:cxn>
                <a:cxn ang="0">
                  <a:pos x="54" y="40"/>
                </a:cxn>
                <a:cxn ang="0">
                  <a:pos x="51" y="44"/>
                </a:cxn>
                <a:cxn ang="0">
                  <a:pos x="46" y="46"/>
                </a:cxn>
                <a:cxn ang="0">
                  <a:pos x="40" y="49"/>
                </a:cxn>
                <a:cxn ang="0">
                  <a:pos x="35" y="51"/>
                </a:cxn>
                <a:cxn ang="0">
                  <a:pos x="28" y="51"/>
                </a:cxn>
                <a:cxn ang="0">
                  <a:pos x="17" y="49"/>
                </a:cxn>
                <a:cxn ang="0">
                  <a:pos x="8" y="44"/>
                </a:cxn>
                <a:cxn ang="0">
                  <a:pos x="1" y="35"/>
                </a:cxn>
                <a:cxn ang="0">
                  <a:pos x="0" y="26"/>
                </a:cxn>
              </a:cxnLst>
              <a:rect l="0" t="0" r="r" b="b"/>
              <a:pathLst>
                <a:path w="59" h="51">
                  <a:moveTo>
                    <a:pt x="0" y="26"/>
                  </a:moveTo>
                  <a:lnTo>
                    <a:pt x="0" y="20"/>
                  </a:lnTo>
                  <a:lnTo>
                    <a:pt x="1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6"/>
                  </a:lnTo>
                  <a:lnTo>
                    <a:pt x="59" y="31"/>
                  </a:lnTo>
                  <a:lnTo>
                    <a:pt x="57" y="35"/>
                  </a:lnTo>
                  <a:lnTo>
                    <a:pt x="54" y="40"/>
                  </a:lnTo>
                  <a:lnTo>
                    <a:pt x="51" y="44"/>
                  </a:lnTo>
                  <a:lnTo>
                    <a:pt x="46" y="46"/>
                  </a:lnTo>
                  <a:lnTo>
                    <a:pt x="40" y="49"/>
                  </a:lnTo>
                  <a:lnTo>
                    <a:pt x="35" y="51"/>
                  </a:lnTo>
                  <a:lnTo>
                    <a:pt x="28" y="51"/>
                  </a:lnTo>
                  <a:lnTo>
                    <a:pt x="17" y="49"/>
                  </a:lnTo>
                  <a:lnTo>
                    <a:pt x="8" y="44"/>
                  </a:lnTo>
                  <a:lnTo>
                    <a:pt x="1" y="3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rot="5154316" flipH="1" flipV="1">
            <a:off x="2164229" y="656735"/>
            <a:ext cx="1376895" cy="1091034"/>
          </a:xfrm>
          <a:prstGeom prst="line">
            <a:avLst/>
          </a:prstGeom>
          <a:ln w="41275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5954316" flipV="1">
            <a:off x="892755" y="738320"/>
            <a:ext cx="1403893" cy="1297446"/>
          </a:xfrm>
          <a:prstGeom prst="line">
            <a:avLst/>
          </a:prstGeom>
          <a:ln w="41275" cap="rnd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/>
          <a:srcRect l="2088" t="8920" r="-222" b="26828"/>
          <a:stretch>
            <a:fillRect/>
          </a:stretch>
        </p:blipFill>
        <p:spPr bwMode="auto">
          <a:xfrm rot="21354316">
            <a:off x="1402728" y="2669987"/>
            <a:ext cx="2277967" cy="1742922"/>
          </a:xfrm>
          <a:prstGeom prst="rect">
            <a:avLst/>
          </a:prstGeom>
          <a:noFill/>
          <a:ln w="34925" cap="rnd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 cstate="print"/>
          <a:srcRect l="25007" t="38292" r="23798" b="28618"/>
          <a:stretch>
            <a:fillRect/>
          </a:stretch>
        </p:blipFill>
        <p:spPr bwMode="auto">
          <a:xfrm rot="21354316">
            <a:off x="1361573" y="2661416"/>
            <a:ext cx="2350668" cy="1746381"/>
          </a:xfrm>
          <a:prstGeom prst="rect">
            <a:avLst/>
          </a:prstGeom>
          <a:noFill/>
          <a:ln w="34925" cap="rnd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5107932" y="2664000"/>
            <a:ext cx="342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Momma said,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Calibri"/>
              </a:rPr>
              <a:t>   “Don’t mess with the knobs!”</a:t>
            </a:r>
            <a:endParaRPr lang="en-US" sz="3600" b="1" i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846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C:\Program Files\Microsoft Office\Templates\Digital Juice 2.0\002_JuiceDrops_2\Multimedia\A_Original\126_A_JuiceDrop.jpg"/>
          <p:cNvPicPr>
            <a:picLocks noChangeAspect="1" noChangeArrowheads="1"/>
          </p:cNvPicPr>
          <p:nvPr/>
        </p:nvPicPr>
        <p:blipFill>
          <a:blip r:embed="rId3" cstate="print">
            <a:lum bright="-24000" contrast="7000"/>
          </a:blip>
          <a:srcRect r="44976"/>
          <a:stretch>
            <a:fillRect/>
          </a:stretch>
        </p:blipFill>
        <p:spPr bwMode="auto">
          <a:xfrm rot="10800000" flipH="1"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2" name="Group 48"/>
          <p:cNvGrpSpPr>
            <a:grpSpLocks noChangeAspect="1"/>
          </p:cNvGrpSpPr>
          <p:nvPr/>
        </p:nvGrpSpPr>
        <p:grpSpPr>
          <a:xfrm rot="180000">
            <a:off x="5952649" y="-837685"/>
            <a:ext cx="2995811" cy="3864648"/>
            <a:chOff x="1569600" y="-1076400"/>
            <a:chExt cx="5199000" cy="6706800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84929" y="647407"/>
              <a:ext cx="4801737" cy="498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 rot="60000">
              <a:off x="2904349" y="2203814"/>
              <a:ext cx="2705204" cy="1691531"/>
            </a:xfrm>
            <a:custGeom>
              <a:avLst/>
              <a:gdLst/>
              <a:ahLst/>
              <a:cxnLst>
                <a:cxn ang="0">
                  <a:pos x="676" y="64"/>
                </a:cxn>
                <a:cxn ang="0">
                  <a:pos x="693" y="57"/>
                </a:cxn>
                <a:cxn ang="0">
                  <a:pos x="721" y="39"/>
                </a:cxn>
                <a:cxn ang="0">
                  <a:pos x="765" y="22"/>
                </a:cxn>
                <a:cxn ang="0">
                  <a:pos x="819" y="4"/>
                </a:cxn>
                <a:cxn ang="0">
                  <a:pos x="893" y="0"/>
                </a:cxn>
                <a:cxn ang="0">
                  <a:pos x="972" y="4"/>
                </a:cxn>
                <a:cxn ang="0">
                  <a:pos x="1070" y="25"/>
                </a:cxn>
                <a:cxn ang="0">
                  <a:pos x="1126" y="45"/>
                </a:cxn>
                <a:cxn ang="0">
                  <a:pos x="1157" y="52"/>
                </a:cxn>
                <a:cxn ang="0">
                  <a:pos x="1217" y="64"/>
                </a:cxn>
                <a:cxn ang="0">
                  <a:pos x="1308" y="75"/>
                </a:cxn>
                <a:cxn ang="0">
                  <a:pos x="1360" y="806"/>
                </a:cxn>
                <a:cxn ang="0">
                  <a:pos x="1343" y="810"/>
                </a:cxn>
                <a:cxn ang="0">
                  <a:pos x="1312" y="810"/>
                </a:cxn>
                <a:cxn ang="0">
                  <a:pos x="1266" y="810"/>
                </a:cxn>
                <a:cxn ang="0">
                  <a:pos x="1213" y="810"/>
                </a:cxn>
                <a:cxn ang="0">
                  <a:pos x="1143" y="800"/>
                </a:cxn>
                <a:cxn ang="0">
                  <a:pos x="1070" y="792"/>
                </a:cxn>
                <a:cxn ang="0">
                  <a:pos x="991" y="774"/>
                </a:cxn>
                <a:cxn ang="0">
                  <a:pos x="935" y="761"/>
                </a:cxn>
                <a:cxn ang="0">
                  <a:pos x="871" y="764"/>
                </a:cxn>
                <a:cxn ang="0">
                  <a:pos x="780" y="770"/>
                </a:cxn>
                <a:cxn ang="0">
                  <a:pos x="696" y="789"/>
                </a:cxn>
                <a:cxn ang="0">
                  <a:pos x="662" y="805"/>
                </a:cxn>
                <a:cxn ang="0">
                  <a:pos x="614" y="781"/>
                </a:cxn>
                <a:cxn ang="0">
                  <a:pos x="530" y="760"/>
                </a:cxn>
                <a:cxn ang="0">
                  <a:pos x="408" y="756"/>
                </a:cxn>
                <a:cxn ang="0">
                  <a:pos x="332" y="767"/>
                </a:cxn>
                <a:cxn ang="0">
                  <a:pos x="318" y="774"/>
                </a:cxn>
                <a:cxn ang="0">
                  <a:pos x="284" y="781"/>
                </a:cxn>
                <a:cxn ang="0">
                  <a:pos x="240" y="792"/>
                </a:cxn>
                <a:cxn ang="0">
                  <a:pos x="189" y="806"/>
                </a:cxn>
                <a:cxn ang="0">
                  <a:pos x="136" y="816"/>
                </a:cxn>
                <a:cxn ang="0">
                  <a:pos x="77" y="824"/>
                </a:cxn>
                <a:cxn ang="0">
                  <a:pos x="24" y="831"/>
                </a:cxn>
                <a:cxn ang="0">
                  <a:pos x="0" y="84"/>
                </a:cxn>
                <a:cxn ang="0">
                  <a:pos x="19" y="84"/>
                </a:cxn>
                <a:cxn ang="0">
                  <a:pos x="63" y="75"/>
                </a:cxn>
                <a:cxn ang="0">
                  <a:pos x="120" y="64"/>
                </a:cxn>
                <a:cxn ang="0">
                  <a:pos x="175" y="50"/>
                </a:cxn>
                <a:cxn ang="0">
                  <a:pos x="189" y="45"/>
                </a:cxn>
                <a:cxn ang="0">
                  <a:pos x="231" y="34"/>
                </a:cxn>
                <a:cxn ang="0">
                  <a:pos x="296" y="19"/>
                </a:cxn>
                <a:cxn ang="0">
                  <a:pos x="374" y="8"/>
                </a:cxn>
                <a:cxn ang="0">
                  <a:pos x="463" y="2"/>
                </a:cxn>
                <a:cxn ang="0">
                  <a:pos x="541" y="8"/>
                </a:cxn>
                <a:cxn ang="0">
                  <a:pos x="619" y="27"/>
                </a:cxn>
                <a:cxn ang="0">
                  <a:pos x="676" y="67"/>
                </a:cxn>
              </a:cxnLst>
              <a:rect l="0" t="0" r="r" b="b"/>
              <a:pathLst>
                <a:path w="1360" h="831">
                  <a:moveTo>
                    <a:pt x="676" y="67"/>
                  </a:moveTo>
                  <a:lnTo>
                    <a:pt x="676" y="64"/>
                  </a:lnTo>
                  <a:lnTo>
                    <a:pt x="682" y="60"/>
                  </a:lnTo>
                  <a:lnTo>
                    <a:pt x="693" y="57"/>
                  </a:lnTo>
                  <a:lnTo>
                    <a:pt x="704" y="47"/>
                  </a:lnTo>
                  <a:lnTo>
                    <a:pt x="721" y="39"/>
                  </a:lnTo>
                  <a:lnTo>
                    <a:pt x="738" y="29"/>
                  </a:lnTo>
                  <a:lnTo>
                    <a:pt x="765" y="22"/>
                  </a:lnTo>
                  <a:lnTo>
                    <a:pt x="791" y="14"/>
                  </a:lnTo>
                  <a:lnTo>
                    <a:pt x="819" y="4"/>
                  </a:lnTo>
                  <a:lnTo>
                    <a:pt x="854" y="0"/>
                  </a:lnTo>
                  <a:lnTo>
                    <a:pt x="893" y="0"/>
                  </a:lnTo>
                  <a:lnTo>
                    <a:pt x="930" y="0"/>
                  </a:lnTo>
                  <a:lnTo>
                    <a:pt x="972" y="4"/>
                  </a:lnTo>
                  <a:lnTo>
                    <a:pt x="1022" y="14"/>
                  </a:lnTo>
                  <a:lnTo>
                    <a:pt x="1070" y="25"/>
                  </a:lnTo>
                  <a:lnTo>
                    <a:pt x="1123" y="40"/>
                  </a:lnTo>
                  <a:lnTo>
                    <a:pt x="1126" y="45"/>
                  </a:lnTo>
                  <a:lnTo>
                    <a:pt x="1139" y="47"/>
                  </a:lnTo>
                  <a:lnTo>
                    <a:pt x="1157" y="52"/>
                  </a:lnTo>
                  <a:lnTo>
                    <a:pt x="1185" y="59"/>
                  </a:lnTo>
                  <a:lnTo>
                    <a:pt x="1217" y="64"/>
                  </a:lnTo>
                  <a:lnTo>
                    <a:pt x="1259" y="70"/>
                  </a:lnTo>
                  <a:lnTo>
                    <a:pt x="1308" y="75"/>
                  </a:lnTo>
                  <a:lnTo>
                    <a:pt x="1360" y="78"/>
                  </a:lnTo>
                  <a:lnTo>
                    <a:pt x="1360" y="806"/>
                  </a:lnTo>
                  <a:lnTo>
                    <a:pt x="1354" y="810"/>
                  </a:lnTo>
                  <a:lnTo>
                    <a:pt x="1343" y="810"/>
                  </a:lnTo>
                  <a:lnTo>
                    <a:pt x="1329" y="810"/>
                  </a:lnTo>
                  <a:lnTo>
                    <a:pt x="1312" y="810"/>
                  </a:lnTo>
                  <a:lnTo>
                    <a:pt x="1290" y="810"/>
                  </a:lnTo>
                  <a:lnTo>
                    <a:pt x="1266" y="810"/>
                  </a:lnTo>
                  <a:lnTo>
                    <a:pt x="1241" y="810"/>
                  </a:lnTo>
                  <a:lnTo>
                    <a:pt x="1213" y="810"/>
                  </a:lnTo>
                  <a:lnTo>
                    <a:pt x="1179" y="806"/>
                  </a:lnTo>
                  <a:lnTo>
                    <a:pt x="1143" y="800"/>
                  </a:lnTo>
                  <a:lnTo>
                    <a:pt x="1109" y="799"/>
                  </a:lnTo>
                  <a:lnTo>
                    <a:pt x="1070" y="792"/>
                  </a:lnTo>
                  <a:lnTo>
                    <a:pt x="1030" y="785"/>
                  </a:lnTo>
                  <a:lnTo>
                    <a:pt x="991" y="774"/>
                  </a:lnTo>
                  <a:lnTo>
                    <a:pt x="944" y="761"/>
                  </a:lnTo>
                  <a:lnTo>
                    <a:pt x="935" y="761"/>
                  </a:lnTo>
                  <a:lnTo>
                    <a:pt x="910" y="761"/>
                  </a:lnTo>
                  <a:lnTo>
                    <a:pt x="871" y="764"/>
                  </a:lnTo>
                  <a:lnTo>
                    <a:pt x="829" y="764"/>
                  </a:lnTo>
                  <a:lnTo>
                    <a:pt x="780" y="770"/>
                  </a:lnTo>
                  <a:lnTo>
                    <a:pt x="735" y="779"/>
                  </a:lnTo>
                  <a:lnTo>
                    <a:pt x="696" y="789"/>
                  </a:lnTo>
                  <a:lnTo>
                    <a:pt x="665" y="806"/>
                  </a:lnTo>
                  <a:lnTo>
                    <a:pt x="662" y="805"/>
                  </a:lnTo>
                  <a:lnTo>
                    <a:pt x="643" y="792"/>
                  </a:lnTo>
                  <a:lnTo>
                    <a:pt x="614" y="781"/>
                  </a:lnTo>
                  <a:lnTo>
                    <a:pt x="576" y="770"/>
                  </a:lnTo>
                  <a:lnTo>
                    <a:pt x="530" y="760"/>
                  </a:lnTo>
                  <a:lnTo>
                    <a:pt x="471" y="754"/>
                  </a:lnTo>
                  <a:lnTo>
                    <a:pt x="408" y="756"/>
                  </a:lnTo>
                  <a:lnTo>
                    <a:pt x="335" y="767"/>
                  </a:lnTo>
                  <a:lnTo>
                    <a:pt x="332" y="767"/>
                  </a:lnTo>
                  <a:lnTo>
                    <a:pt x="327" y="770"/>
                  </a:lnTo>
                  <a:lnTo>
                    <a:pt x="318" y="774"/>
                  </a:lnTo>
                  <a:lnTo>
                    <a:pt x="299" y="775"/>
                  </a:lnTo>
                  <a:lnTo>
                    <a:pt x="284" y="781"/>
                  </a:lnTo>
                  <a:lnTo>
                    <a:pt x="265" y="787"/>
                  </a:lnTo>
                  <a:lnTo>
                    <a:pt x="240" y="792"/>
                  </a:lnTo>
                  <a:lnTo>
                    <a:pt x="217" y="799"/>
                  </a:lnTo>
                  <a:lnTo>
                    <a:pt x="189" y="806"/>
                  </a:lnTo>
                  <a:lnTo>
                    <a:pt x="164" y="810"/>
                  </a:lnTo>
                  <a:lnTo>
                    <a:pt x="136" y="816"/>
                  </a:lnTo>
                  <a:lnTo>
                    <a:pt x="105" y="820"/>
                  </a:lnTo>
                  <a:lnTo>
                    <a:pt x="77" y="824"/>
                  </a:lnTo>
                  <a:lnTo>
                    <a:pt x="52" y="826"/>
                  </a:lnTo>
                  <a:lnTo>
                    <a:pt x="24" y="831"/>
                  </a:lnTo>
                  <a:lnTo>
                    <a:pt x="0" y="831"/>
                  </a:lnTo>
                  <a:lnTo>
                    <a:pt x="0" y="84"/>
                  </a:lnTo>
                  <a:lnTo>
                    <a:pt x="3" y="84"/>
                  </a:lnTo>
                  <a:lnTo>
                    <a:pt x="19" y="84"/>
                  </a:lnTo>
                  <a:lnTo>
                    <a:pt x="34" y="82"/>
                  </a:lnTo>
                  <a:lnTo>
                    <a:pt x="63" y="75"/>
                  </a:lnTo>
                  <a:lnTo>
                    <a:pt x="89" y="72"/>
                  </a:lnTo>
                  <a:lnTo>
                    <a:pt x="120" y="64"/>
                  </a:lnTo>
                  <a:lnTo>
                    <a:pt x="147" y="59"/>
                  </a:lnTo>
                  <a:lnTo>
                    <a:pt x="175" y="50"/>
                  </a:lnTo>
                  <a:lnTo>
                    <a:pt x="178" y="47"/>
                  </a:lnTo>
                  <a:lnTo>
                    <a:pt x="189" y="45"/>
                  </a:lnTo>
                  <a:lnTo>
                    <a:pt x="209" y="39"/>
                  </a:lnTo>
                  <a:lnTo>
                    <a:pt x="231" y="34"/>
                  </a:lnTo>
                  <a:lnTo>
                    <a:pt x="265" y="25"/>
                  </a:lnTo>
                  <a:lnTo>
                    <a:pt x="296" y="19"/>
                  </a:lnTo>
                  <a:lnTo>
                    <a:pt x="335" y="14"/>
                  </a:lnTo>
                  <a:lnTo>
                    <a:pt x="374" y="8"/>
                  </a:lnTo>
                  <a:lnTo>
                    <a:pt x="419" y="4"/>
                  </a:lnTo>
                  <a:lnTo>
                    <a:pt x="463" y="2"/>
                  </a:lnTo>
                  <a:lnTo>
                    <a:pt x="502" y="2"/>
                  </a:lnTo>
                  <a:lnTo>
                    <a:pt x="541" y="8"/>
                  </a:lnTo>
                  <a:lnTo>
                    <a:pt x="583" y="14"/>
                  </a:lnTo>
                  <a:lnTo>
                    <a:pt x="619" y="27"/>
                  </a:lnTo>
                  <a:lnTo>
                    <a:pt x="648" y="45"/>
                  </a:lnTo>
                  <a:lnTo>
                    <a:pt x="676" y="67"/>
                  </a:lnTo>
                  <a:lnTo>
                    <a:pt x="676" y="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 rot="120000">
              <a:off x="1796315" y="647509"/>
              <a:ext cx="4801737" cy="3647681"/>
            </a:xfrm>
            <a:custGeom>
              <a:avLst/>
              <a:gdLst/>
              <a:ahLst/>
              <a:cxnLst>
                <a:cxn ang="0">
                  <a:pos x="125" y="1615"/>
                </a:cxn>
                <a:cxn ang="0">
                  <a:pos x="237" y="1612"/>
                </a:cxn>
                <a:cxn ang="0">
                  <a:pos x="178" y="1539"/>
                </a:cxn>
                <a:cxn ang="0">
                  <a:pos x="2176" y="1615"/>
                </a:cxn>
                <a:cxn ang="0">
                  <a:pos x="2285" y="1612"/>
                </a:cxn>
                <a:cxn ang="0">
                  <a:pos x="2226" y="1539"/>
                </a:cxn>
                <a:cxn ang="0">
                  <a:pos x="1131" y="100"/>
                </a:cxn>
                <a:cxn ang="0">
                  <a:pos x="1241" y="95"/>
                </a:cxn>
                <a:cxn ang="0">
                  <a:pos x="1181" y="25"/>
                </a:cxn>
                <a:cxn ang="0">
                  <a:pos x="2296" y="1726"/>
                </a:cxn>
                <a:cxn ang="0">
                  <a:pos x="2352" y="1588"/>
                </a:cxn>
                <a:cxn ang="0">
                  <a:pos x="2391" y="1438"/>
                </a:cxn>
                <a:cxn ang="0">
                  <a:pos x="2411" y="1284"/>
                </a:cxn>
                <a:cxn ang="0">
                  <a:pos x="2408" y="1085"/>
                </a:cxn>
                <a:cxn ang="0">
                  <a:pos x="2358" y="848"/>
                </a:cxn>
                <a:cxn ang="0">
                  <a:pos x="2269" y="631"/>
                </a:cxn>
                <a:cxn ang="0">
                  <a:pos x="2138" y="440"/>
                </a:cxn>
                <a:cxn ang="0">
                  <a:pos x="1975" y="274"/>
                </a:cxn>
                <a:cxn ang="0">
                  <a:pos x="1779" y="145"/>
                </a:cxn>
                <a:cxn ang="0">
                  <a:pos x="1562" y="54"/>
                </a:cxn>
                <a:cxn ang="0">
                  <a:pos x="1328" y="6"/>
                </a:cxn>
                <a:cxn ang="0">
                  <a:pos x="1082" y="6"/>
                </a:cxn>
                <a:cxn ang="0">
                  <a:pos x="847" y="54"/>
                </a:cxn>
                <a:cxn ang="0">
                  <a:pos x="628" y="145"/>
                </a:cxn>
                <a:cxn ang="0">
                  <a:pos x="441" y="274"/>
                </a:cxn>
                <a:cxn ang="0">
                  <a:pos x="277" y="440"/>
                </a:cxn>
                <a:cxn ang="0">
                  <a:pos x="142" y="631"/>
                </a:cxn>
                <a:cxn ang="0">
                  <a:pos x="51" y="848"/>
                </a:cxn>
                <a:cxn ang="0">
                  <a:pos x="3" y="1085"/>
                </a:cxn>
                <a:cxn ang="0">
                  <a:pos x="0" y="1284"/>
                </a:cxn>
                <a:cxn ang="0">
                  <a:pos x="20" y="1438"/>
                </a:cxn>
                <a:cxn ang="0">
                  <a:pos x="55" y="1584"/>
                </a:cxn>
                <a:cxn ang="0">
                  <a:pos x="115" y="1725"/>
                </a:cxn>
                <a:cxn ang="0">
                  <a:pos x="352" y="1696"/>
                </a:cxn>
                <a:cxn ang="0">
                  <a:pos x="299" y="1584"/>
                </a:cxn>
                <a:cxn ang="0">
                  <a:pos x="262" y="1468"/>
                </a:cxn>
                <a:cxn ang="0">
                  <a:pos x="240" y="1341"/>
                </a:cxn>
                <a:cxn ang="0">
                  <a:pos x="230" y="1215"/>
                </a:cxn>
                <a:cxn ang="0">
                  <a:pos x="251" y="1009"/>
                </a:cxn>
                <a:cxn ang="0">
                  <a:pos x="310" y="821"/>
                </a:cxn>
                <a:cxn ang="0">
                  <a:pos x="402" y="648"/>
                </a:cxn>
                <a:cxn ang="0">
                  <a:pos x="520" y="500"/>
                </a:cxn>
                <a:cxn ang="0">
                  <a:pos x="667" y="378"/>
                </a:cxn>
                <a:cxn ang="0">
                  <a:pos x="833" y="286"/>
                </a:cxn>
                <a:cxn ang="0">
                  <a:pos x="1019" y="226"/>
                </a:cxn>
                <a:cxn ang="0">
                  <a:pos x="1218" y="206"/>
                </a:cxn>
                <a:cxn ang="0">
                  <a:pos x="1416" y="226"/>
                </a:cxn>
                <a:cxn ang="0">
                  <a:pos x="1601" y="286"/>
                </a:cxn>
                <a:cxn ang="0">
                  <a:pos x="1768" y="378"/>
                </a:cxn>
                <a:cxn ang="0">
                  <a:pos x="1916" y="500"/>
                </a:cxn>
                <a:cxn ang="0">
                  <a:pos x="2034" y="648"/>
                </a:cxn>
                <a:cxn ang="0">
                  <a:pos x="2124" y="821"/>
                </a:cxn>
                <a:cxn ang="0">
                  <a:pos x="2184" y="1009"/>
                </a:cxn>
                <a:cxn ang="0">
                  <a:pos x="2207" y="1215"/>
                </a:cxn>
                <a:cxn ang="0">
                  <a:pos x="2194" y="1344"/>
                </a:cxn>
                <a:cxn ang="0">
                  <a:pos x="2176" y="1468"/>
                </a:cxn>
                <a:cxn ang="0">
                  <a:pos x="2132" y="1588"/>
                </a:cxn>
                <a:cxn ang="0">
                  <a:pos x="2079" y="1701"/>
                </a:cxn>
                <a:cxn ang="0">
                  <a:pos x="2261" y="1792"/>
                </a:cxn>
              </a:cxnLst>
              <a:rect l="0" t="0" r="r" b="b"/>
              <a:pathLst>
                <a:path w="2414" h="1792">
                  <a:moveTo>
                    <a:pt x="178" y="1539"/>
                  </a:moveTo>
                  <a:lnTo>
                    <a:pt x="125" y="1615"/>
                  </a:lnTo>
                  <a:lnTo>
                    <a:pt x="184" y="1689"/>
                  </a:lnTo>
                  <a:lnTo>
                    <a:pt x="237" y="1612"/>
                  </a:lnTo>
                  <a:lnTo>
                    <a:pt x="178" y="1539"/>
                  </a:lnTo>
                  <a:lnTo>
                    <a:pt x="178" y="1539"/>
                  </a:lnTo>
                  <a:close/>
                  <a:moveTo>
                    <a:pt x="2226" y="1539"/>
                  </a:moveTo>
                  <a:lnTo>
                    <a:pt x="2176" y="1615"/>
                  </a:lnTo>
                  <a:lnTo>
                    <a:pt x="2229" y="1689"/>
                  </a:lnTo>
                  <a:lnTo>
                    <a:pt x="2285" y="1612"/>
                  </a:lnTo>
                  <a:lnTo>
                    <a:pt x="2226" y="1539"/>
                  </a:lnTo>
                  <a:lnTo>
                    <a:pt x="2226" y="1539"/>
                  </a:lnTo>
                  <a:close/>
                  <a:moveTo>
                    <a:pt x="1181" y="25"/>
                  </a:moveTo>
                  <a:lnTo>
                    <a:pt x="1131" y="100"/>
                  </a:lnTo>
                  <a:lnTo>
                    <a:pt x="1187" y="170"/>
                  </a:lnTo>
                  <a:lnTo>
                    <a:pt x="1241" y="95"/>
                  </a:lnTo>
                  <a:lnTo>
                    <a:pt x="1181" y="25"/>
                  </a:lnTo>
                  <a:lnTo>
                    <a:pt x="1181" y="25"/>
                  </a:lnTo>
                  <a:close/>
                  <a:moveTo>
                    <a:pt x="2261" y="1792"/>
                  </a:moveTo>
                  <a:lnTo>
                    <a:pt x="2296" y="1726"/>
                  </a:lnTo>
                  <a:lnTo>
                    <a:pt x="2327" y="1656"/>
                  </a:lnTo>
                  <a:lnTo>
                    <a:pt x="2352" y="1588"/>
                  </a:lnTo>
                  <a:lnTo>
                    <a:pt x="2372" y="1514"/>
                  </a:lnTo>
                  <a:lnTo>
                    <a:pt x="2391" y="1438"/>
                  </a:lnTo>
                  <a:lnTo>
                    <a:pt x="2405" y="1364"/>
                  </a:lnTo>
                  <a:lnTo>
                    <a:pt x="2411" y="1284"/>
                  </a:lnTo>
                  <a:lnTo>
                    <a:pt x="2414" y="1208"/>
                  </a:lnTo>
                  <a:lnTo>
                    <a:pt x="2408" y="1085"/>
                  </a:lnTo>
                  <a:lnTo>
                    <a:pt x="2391" y="961"/>
                  </a:lnTo>
                  <a:lnTo>
                    <a:pt x="2358" y="848"/>
                  </a:lnTo>
                  <a:lnTo>
                    <a:pt x="2321" y="740"/>
                  </a:lnTo>
                  <a:lnTo>
                    <a:pt x="2269" y="631"/>
                  </a:lnTo>
                  <a:lnTo>
                    <a:pt x="2208" y="531"/>
                  </a:lnTo>
                  <a:lnTo>
                    <a:pt x="2138" y="440"/>
                  </a:lnTo>
                  <a:lnTo>
                    <a:pt x="2059" y="353"/>
                  </a:lnTo>
                  <a:lnTo>
                    <a:pt x="1975" y="274"/>
                  </a:lnTo>
                  <a:lnTo>
                    <a:pt x="1880" y="205"/>
                  </a:lnTo>
                  <a:lnTo>
                    <a:pt x="1779" y="145"/>
                  </a:lnTo>
                  <a:lnTo>
                    <a:pt x="1674" y="94"/>
                  </a:lnTo>
                  <a:lnTo>
                    <a:pt x="1562" y="54"/>
                  </a:lnTo>
                  <a:lnTo>
                    <a:pt x="1447" y="25"/>
                  </a:lnTo>
                  <a:lnTo>
                    <a:pt x="1328" y="6"/>
                  </a:lnTo>
                  <a:lnTo>
                    <a:pt x="1202" y="0"/>
                  </a:lnTo>
                  <a:lnTo>
                    <a:pt x="1082" y="6"/>
                  </a:lnTo>
                  <a:lnTo>
                    <a:pt x="962" y="25"/>
                  </a:lnTo>
                  <a:lnTo>
                    <a:pt x="847" y="54"/>
                  </a:lnTo>
                  <a:lnTo>
                    <a:pt x="737" y="94"/>
                  </a:lnTo>
                  <a:lnTo>
                    <a:pt x="628" y="145"/>
                  </a:lnTo>
                  <a:lnTo>
                    <a:pt x="530" y="205"/>
                  </a:lnTo>
                  <a:lnTo>
                    <a:pt x="441" y="274"/>
                  </a:lnTo>
                  <a:lnTo>
                    <a:pt x="352" y="353"/>
                  </a:lnTo>
                  <a:lnTo>
                    <a:pt x="277" y="440"/>
                  </a:lnTo>
                  <a:lnTo>
                    <a:pt x="207" y="531"/>
                  </a:lnTo>
                  <a:lnTo>
                    <a:pt x="142" y="631"/>
                  </a:lnTo>
                  <a:lnTo>
                    <a:pt x="93" y="740"/>
                  </a:lnTo>
                  <a:lnTo>
                    <a:pt x="51" y="848"/>
                  </a:lnTo>
                  <a:lnTo>
                    <a:pt x="23" y="961"/>
                  </a:lnTo>
                  <a:lnTo>
                    <a:pt x="3" y="1085"/>
                  </a:lnTo>
                  <a:lnTo>
                    <a:pt x="0" y="1208"/>
                  </a:lnTo>
                  <a:lnTo>
                    <a:pt x="0" y="1284"/>
                  </a:lnTo>
                  <a:lnTo>
                    <a:pt x="9" y="1364"/>
                  </a:lnTo>
                  <a:lnTo>
                    <a:pt x="20" y="1438"/>
                  </a:lnTo>
                  <a:lnTo>
                    <a:pt x="34" y="1513"/>
                  </a:lnTo>
                  <a:lnTo>
                    <a:pt x="55" y="1584"/>
                  </a:lnTo>
                  <a:lnTo>
                    <a:pt x="83" y="1655"/>
                  </a:lnTo>
                  <a:lnTo>
                    <a:pt x="115" y="1725"/>
                  </a:lnTo>
                  <a:lnTo>
                    <a:pt x="146" y="1788"/>
                  </a:lnTo>
                  <a:lnTo>
                    <a:pt x="352" y="1696"/>
                  </a:lnTo>
                  <a:lnTo>
                    <a:pt x="327" y="1644"/>
                  </a:lnTo>
                  <a:lnTo>
                    <a:pt x="299" y="1584"/>
                  </a:lnTo>
                  <a:lnTo>
                    <a:pt x="279" y="1528"/>
                  </a:lnTo>
                  <a:lnTo>
                    <a:pt x="262" y="1468"/>
                  </a:lnTo>
                  <a:lnTo>
                    <a:pt x="251" y="1407"/>
                  </a:lnTo>
                  <a:lnTo>
                    <a:pt x="240" y="1341"/>
                  </a:lnTo>
                  <a:lnTo>
                    <a:pt x="234" y="1277"/>
                  </a:lnTo>
                  <a:lnTo>
                    <a:pt x="230" y="1215"/>
                  </a:lnTo>
                  <a:lnTo>
                    <a:pt x="237" y="1110"/>
                  </a:lnTo>
                  <a:lnTo>
                    <a:pt x="251" y="1009"/>
                  </a:lnTo>
                  <a:lnTo>
                    <a:pt x="277" y="912"/>
                  </a:lnTo>
                  <a:lnTo>
                    <a:pt x="310" y="821"/>
                  </a:lnTo>
                  <a:lnTo>
                    <a:pt x="352" y="733"/>
                  </a:lnTo>
                  <a:lnTo>
                    <a:pt x="402" y="648"/>
                  </a:lnTo>
                  <a:lnTo>
                    <a:pt x="456" y="574"/>
                  </a:lnTo>
                  <a:lnTo>
                    <a:pt x="520" y="500"/>
                  </a:lnTo>
                  <a:lnTo>
                    <a:pt x="593" y="435"/>
                  </a:lnTo>
                  <a:lnTo>
                    <a:pt x="667" y="378"/>
                  </a:lnTo>
                  <a:lnTo>
                    <a:pt x="746" y="328"/>
                  </a:lnTo>
                  <a:lnTo>
                    <a:pt x="833" y="286"/>
                  </a:lnTo>
                  <a:lnTo>
                    <a:pt x="925" y="251"/>
                  </a:lnTo>
                  <a:lnTo>
                    <a:pt x="1019" y="226"/>
                  </a:lnTo>
                  <a:lnTo>
                    <a:pt x="1118" y="211"/>
                  </a:lnTo>
                  <a:lnTo>
                    <a:pt x="1218" y="206"/>
                  </a:lnTo>
                  <a:lnTo>
                    <a:pt x="1318" y="211"/>
                  </a:lnTo>
                  <a:lnTo>
                    <a:pt x="1416" y="226"/>
                  </a:lnTo>
                  <a:lnTo>
                    <a:pt x="1511" y="251"/>
                  </a:lnTo>
                  <a:lnTo>
                    <a:pt x="1601" y="286"/>
                  </a:lnTo>
                  <a:lnTo>
                    <a:pt x="1688" y="328"/>
                  </a:lnTo>
                  <a:lnTo>
                    <a:pt x="1768" y="378"/>
                  </a:lnTo>
                  <a:lnTo>
                    <a:pt x="1842" y="435"/>
                  </a:lnTo>
                  <a:lnTo>
                    <a:pt x="1916" y="500"/>
                  </a:lnTo>
                  <a:lnTo>
                    <a:pt x="1978" y="574"/>
                  </a:lnTo>
                  <a:lnTo>
                    <a:pt x="2034" y="648"/>
                  </a:lnTo>
                  <a:lnTo>
                    <a:pt x="2082" y="733"/>
                  </a:lnTo>
                  <a:lnTo>
                    <a:pt x="2124" y="821"/>
                  </a:lnTo>
                  <a:lnTo>
                    <a:pt x="2160" y="912"/>
                  </a:lnTo>
                  <a:lnTo>
                    <a:pt x="2184" y="1009"/>
                  </a:lnTo>
                  <a:lnTo>
                    <a:pt x="2198" y="1110"/>
                  </a:lnTo>
                  <a:lnTo>
                    <a:pt x="2207" y="1215"/>
                  </a:lnTo>
                  <a:lnTo>
                    <a:pt x="2202" y="1277"/>
                  </a:lnTo>
                  <a:lnTo>
                    <a:pt x="2194" y="1344"/>
                  </a:lnTo>
                  <a:lnTo>
                    <a:pt x="2184" y="1408"/>
                  </a:lnTo>
                  <a:lnTo>
                    <a:pt x="2176" y="1468"/>
                  </a:lnTo>
                  <a:lnTo>
                    <a:pt x="2152" y="1528"/>
                  </a:lnTo>
                  <a:lnTo>
                    <a:pt x="2132" y="1588"/>
                  </a:lnTo>
                  <a:lnTo>
                    <a:pt x="2107" y="1645"/>
                  </a:lnTo>
                  <a:lnTo>
                    <a:pt x="2079" y="1701"/>
                  </a:lnTo>
                  <a:lnTo>
                    <a:pt x="2261" y="1792"/>
                  </a:lnTo>
                  <a:lnTo>
                    <a:pt x="2261" y="179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6200000" scaled="0"/>
            </a:gradFill>
            <a:ln w="6350" cap="rnd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 rot="60000">
              <a:off x="2723575" y="2285220"/>
              <a:ext cx="3063245" cy="1734277"/>
            </a:xfrm>
            <a:custGeom>
              <a:avLst/>
              <a:gdLst/>
              <a:ahLst/>
              <a:cxnLst>
                <a:cxn ang="0">
                  <a:pos x="1540" y="0"/>
                </a:cxn>
                <a:cxn ang="0">
                  <a:pos x="1537" y="840"/>
                </a:cxn>
                <a:cxn ang="0">
                  <a:pos x="1517" y="840"/>
                </a:cxn>
                <a:cxn ang="0">
                  <a:pos x="1478" y="840"/>
                </a:cxn>
                <a:cxn ang="0">
                  <a:pos x="1425" y="840"/>
                </a:cxn>
                <a:cxn ang="0">
                  <a:pos x="1363" y="840"/>
                </a:cxn>
                <a:cxn ang="0">
                  <a:pos x="1296" y="835"/>
                </a:cxn>
                <a:cxn ang="0">
                  <a:pos x="1229" y="826"/>
                </a:cxn>
                <a:cxn ang="0">
                  <a:pos x="1160" y="816"/>
                </a:cxn>
                <a:cxn ang="0">
                  <a:pos x="1126" y="808"/>
                </a:cxn>
                <a:cxn ang="0">
                  <a:pos x="1107" y="802"/>
                </a:cxn>
                <a:cxn ang="0">
                  <a:pos x="1073" y="795"/>
                </a:cxn>
                <a:cxn ang="0">
                  <a:pos x="1028" y="786"/>
                </a:cxn>
                <a:cxn ang="0">
                  <a:pos x="972" y="784"/>
                </a:cxn>
                <a:cxn ang="0">
                  <a:pos x="909" y="784"/>
                </a:cxn>
                <a:cxn ang="0">
                  <a:pos x="849" y="791"/>
                </a:cxn>
                <a:cxn ang="0">
                  <a:pos x="794" y="811"/>
                </a:cxn>
                <a:cxn ang="0">
                  <a:pos x="761" y="826"/>
                </a:cxn>
                <a:cxn ang="0">
                  <a:pos x="741" y="820"/>
                </a:cxn>
                <a:cxn ang="0">
                  <a:pos x="709" y="808"/>
                </a:cxn>
                <a:cxn ang="0">
                  <a:pos x="662" y="797"/>
                </a:cxn>
                <a:cxn ang="0">
                  <a:pos x="606" y="786"/>
                </a:cxn>
                <a:cxn ang="0">
                  <a:pos x="553" y="784"/>
                </a:cxn>
                <a:cxn ang="0">
                  <a:pos x="495" y="784"/>
                </a:cxn>
                <a:cxn ang="0">
                  <a:pos x="445" y="791"/>
                </a:cxn>
                <a:cxn ang="0">
                  <a:pos x="422" y="802"/>
                </a:cxn>
                <a:cxn ang="0">
                  <a:pos x="397" y="808"/>
                </a:cxn>
                <a:cxn ang="0">
                  <a:pos x="355" y="816"/>
                </a:cxn>
                <a:cxn ang="0">
                  <a:pos x="296" y="827"/>
                </a:cxn>
                <a:cxn ang="0">
                  <a:pos x="226" y="840"/>
                </a:cxn>
                <a:cxn ang="0">
                  <a:pos x="156" y="847"/>
                </a:cxn>
                <a:cxn ang="0">
                  <a:pos x="90" y="851"/>
                </a:cxn>
                <a:cxn ang="0">
                  <a:pos x="26" y="851"/>
                </a:cxn>
                <a:cxn ang="0">
                  <a:pos x="0" y="0"/>
                </a:cxn>
                <a:cxn ang="0">
                  <a:pos x="44" y="27"/>
                </a:cxn>
                <a:cxn ang="0">
                  <a:pos x="51" y="797"/>
                </a:cxn>
                <a:cxn ang="0">
                  <a:pos x="93" y="801"/>
                </a:cxn>
                <a:cxn ang="0">
                  <a:pos x="179" y="797"/>
                </a:cxn>
                <a:cxn ang="0">
                  <a:pos x="293" y="786"/>
                </a:cxn>
                <a:cxn ang="0">
                  <a:pos x="361" y="772"/>
                </a:cxn>
                <a:cxn ang="0">
                  <a:pos x="386" y="766"/>
                </a:cxn>
                <a:cxn ang="0">
                  <a:pos x="428" y="759"/>
                </a:cxn>
                <a:cxn ang="0">
                  <a:pos x="487" y="749"/>
                </a:cxn>
                <a:cxn ang="0">
                  <a:pos x="554" y="745"/>
                </a:cxn>
                <a:cxn ang="0">
                  <a:pos x="620" y="745"/>
                </a:cxn>
                <a:cxn ang="0">
                  <a:pos x="684" y="759"/>
                </a:cxn>
                <a:cxn ang="0">
                  <a:pos x="733" y="780"/>
                </a:cxn>
                <a:cxn ang="0">
                  <a:pos x="761" y="795"/>
                </a:cxn>
                <a:cxn ang="0">
                  <a:pos x="794" y="776"/>
                </a:cxn>
                <a:cxn ang="0">
                  <a:pos x="863" y="749"/>
                </a:cxn>
                <a:cxn ang="0">
                  <a:pos x="969" y="741"/>
                </a:cxn>
                <a:cxn ang="0">
                  <a:pos x="1039" y="749"/>
                </a:cxn>
                <a:cxn ang="0">
                  <a:pos x="1062" y="755"/>
                </a:cxn>
                <a:cxn ang="0">
                  <a:pos x="1107" y="765"/>
                </a:cxn>
                <a:cxn ang="0">
                  <a:pos x="1168" y="776"/>
                </a:cxn>
                <a:cxn ang="0">
                  <a:pos x="1236" y="784"/>
                </a:cxn>
                <a:cxn ang="0">
                  <a:pos x="1314" y="795"/>
                </a:cxn>
                <a:cxn ang="0">
                  <a:pos x="1392" y="801"/>
                </a:cxn>
                <a:cxn ang="0">
                  <a:pos x="1461" y="802"/>
                </a:cxn>
                <a:cxn ang="0">
                  <a:pos x="1495" y="38"/>
                </a:cxn>
                <a:cxn ang="0">
                  <a:pos x="1314" y="0"/>
                </a:cxn>
              </a:cxnLst>
              <a:rect l="0" t="0" r="r" b="b"/>
              <a:pathLst>
                <a:path w="1540" h="852">
                  <a:moveTo>
                    <a:pt x="1314" y="0"/>
                  </a:moveTo>
                  <a:lnTo>
                    <a:pt x="1540" y="0"/>
                  </a:lnTo>
                  <a:lnTo>
                    <a:pt x="1540" y="840"/>
                  </a:lnTo>
                  <a:lnTo>
                    <a:pt x="1537" y="840"/>
                  </a:lnTo>
                  <a:lnTo>
                    <a:pt x="1531" y="840"/>
                  </a:lnTo>
                  <a:lnTo>
                    <a:pt x="1517" y="840"/>
                  </a:lnTo>
                  <a:lnTo>
                    <a:pt x="1501" y="840"/>
                  </a:lnTo>
                  <a:lnTo>
                    <a:pt x="1478" y="840"/>
                  </a:lnTo>
                  <a:lnTo>
                    <a:pt x="1455" y="840"/>
                  </a:lnTo>
                  <a:lnTo>
                    <a:pt x="1425" y="840"/>
                  </a:lnTo>
                  <a:lnTo>
                    <a:pt x="1394" y="840"/>
                  </a:lnTo>
                  <a:lnTo>
                    <a:pt x="1363" y="840"/>
                  </a:lnTo>
                  <a:lnTo>
                    <a:pt x="1331" y="836"/>
                  </a:lnTo>
                  <a:lnTo>
                    <a:pt x="1296" y="835"/>
                  </a:lnTo>
                  <a:lnTo>
                    <a:pt x="1261" y="830"/>
                  </a:lnTo>
                  <a:lnTo>
                    <a:pt x="1229" y="826"/>
                  </a:lnTo>
                  <a:lnTo>
                    <a:pt x="1191" y="822"/>
                  </a:lnTo>
                  <a:lnTo>
                    <a:pt x="1160" y="816"/>
                  </a:lnTo>
                  <a:lnTo>
                    <a:pt x="1129" y="808"/>
                  </a:lnTo>
                  <a:lnTo>
                    <a:pt x="1126" y="808"/>
                  </a:lnTo>
                  <a:lnTo>
                    <a:pt x="1120" y="805"/>
                  </a:lnTo>
                  <a:lnTo>
                    <a:pt x="1107" y="802"/>
                  </a:lnTo>
                  <a:lnTo>
                    <a:pt x="1090" y="801"/>
                  </a:lnTo>
                  <a:lnTo>
                    <a:pt x="1073" y="795"/>
                  </a:lnTo>
                  <a:lnTo>
                    <a:pt x="1051" y="791"/>
                  </a:lnTo>
                  <a:lnTo>
                    <a:pt x="1028" y="786"/>
                  </a:lnTo>
                  <a:lnTo>
                    <a:pt x="1000" y="784"/>
                  </a:lnTo>
                  <a:lnTo>
                    <a:pt x="972" y="784"/>
                  </a:lnTo>
                  <a:lnTo>
                    <a:pt x="941" y="784"/>
                  </a:lnTo>
                  <a:lnTo>
                    <a:pt x="909" y="784"/>
                  </a:lnTo>
                  <a:lnTo>
                    <a:pt x="881" y="786"/>
                  </a:lnTo>
                  <a:lnTo>
                    <a:pt x="849" y="791"/>
                  </a:lnTo>
                  <a:lnTo>
                    <a:pt x="818" y="801"/>
                  </a:lnTo>
                  <a:lnTo>
                    <a:pt x="794" y="811"/>
                  </a:lnTo>
                  <a:lnTo>
                    <a:pt x="766" y="826"/>
                  </a:lnTo>
                  <a:lnTo>
                    <a:pt x="761" y="826"/>
                  </a:lnTo>
                  <a:lnTo>
                    <a:pt x="755" y="822"/>
                  </a:lnTo>
                  <a:lnTo>
                    <a:pt x="741" y="820"/>
                  </a:lnTo>
                  <a:lnTo>
                    <a:pt x="726" y="815"/>
                  </a:lnTo>
                  <a:lnTo>
                    <a:pt x="709" y="808"/>
                  </a:lnTo>
                  <a:lnTo>
                    <a:pt x="684" y="802"/>
                  </a:lnTo>
                  <a:lnTo>
                    <a:pt x="662" y="797"/>
                  </a:lnTo>
                  <a:lnTo>
                    <a:pt x="634" y="791"/>
                  </a:lnTo>
                  <a:lnTo>
                    <a:pt x="606" y="786"/>
                  </a:lnTo>
                  <a:lnTo>
                    <a:pt x="575" y="784"/>
                  </a:lnTo>
                  <a:lnTo>
                    <a:pt x="553" y="784"/>
                  </a:lnTo>
                  <a:lnTo>
                    <a:pt x="523" y="780"/>
                  </a:lnTo>
                  <a:lnTo>
                    <a:pt x="495" y="784"/>
                  </a:lnTo>
                  <a:lnTo>
                    <a:pt x="470" y="786"/>
                  </a:lnTo>
                  <a:lnTo>
                    <a:pt x="445" y="791"/>
                  </a:lnTo>
                  <a:lnTo>
                    <a:pt x="425" y="802"/>
                  </a:lnTo>
                  <a:lnTo>
                    <a:pt x="422" y="802"/>
                  </a:lnTo>
                  <a:lnTo>
                    <a:pt x="411" y="805"/>
                  </a:lnTo>
                  <a:lnTo>
                    <a:pt x="397" y="808"/>
                  </a:lnTo>
                  <a:lnTo>
                    <a:pt x="375" y="815"/>
                  </a:lnTo>
                  <a:lnTo>
                    <a:pt x="355" y="816"/>
                  </a:lnTo>
                  <a:lnTo>
                    <a:pt x="327" y="822"/>
                  </a:lnTo>
                  <a:lnTo>
                    <a:pt x="296" y="827"/>
                  </a:lnTo>
                  <a:lnTo>
                    <a:pt x="265" y="835"/>
                  </a:lnTo>
                  <a:lnTo>
                    <a:pt x="226" y="840"/>
                  </a:lnTo>
                  <a:lnTo>
                    <a:pt x="195" y="841"/>
                  </a:lnTo>
                  <a:lnTo>
                    <a:pt x="156" y="847"/>
                  </a:lnTo>
                  <a:lnTo>
                    <a:pt x="121" y="851"/>
                  </a:lnTo>
                  <a:lnTo>
                    <a:pt x="90" y="851"/>
                  </a:lnTo>
                  <a:lnTo>
                    <a:pt x="54" y="852"/>
                  </a:lnTo>
                  <a:lnTo>
                    <a:pt x="26" y="851"/>
                  </a:lnTo>
                  <a:lnTo>
                    <a:pt x="0" y="85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44" y="27"/>
                  </a:lnTo>
                  <a:lnTo>
                    <a:pt x="44" y="797"/>
                  </a:lnTo>
                  <a:lnTo>
                    <a:pt x="51" y="797"/>
                  </a:lnTo>
                  <a:lnTo>
                    <a:pt x="68" y="801"/>
                  </a:lnTo>
                  <a:lnTo>
                    <a:pt x="93" y="801"/>
                  </a:lnTo>
                  <a:lnTo>
                    <a:pt x="131" y="801"/>
                  </a:lnTo>
                  <a:lnTo>
                    <a:pt x="179" y="797"/>
                  </a:lnTo>
                  <a:lnTo>
                    <a:pt x="232" y="791"/>
                  </a:lnTo>
                  <a:lnTo>
                    <a:pt x="293" y="786"/>
                  </a:lnTo>
                  <a:lnTo>
                    <a:pt x="358" y="776"/>
                  </a:lnTo>
                  <a:lnTo>
                    <a:pt x="361" y="772"/>
                  </a:lnTo>
                  <a:lnTo>
                    <a:pt x="369" y="770"/>
                  </a:lnTo>
                  <a:lnTo>
                    <a:pt x="386" y="766"/>
                  </a:lnTo>
                  <a:lnTo>
                    <a:pt x="408" y="760"/>
                  </a:lnTo>
                  <a:lnTo>
                    <a:pt x="428" y="759"/>
                  </a:lnTo>
                  <a:lnTo>
                    <a:pt x="456" y="752"/>
                  </a:lnTo>
                  <a:lnTo>
                    <a:pt x="487" y="749"/>
                  </a:lnTo>
                  <a:lnTo>
                    <a:pt x="519" y="747"/>
                  </a:lnTo>
                  <a:lnTo>
                    <a:pt x="554" y="745"/>
                  </a:lnTo>
                  <a:lnTo>
                    <a:pt x="585" y="745"/>
                  </a:lnTo>
                  <a:lnTo>
                    <a:pt x="620" y="745"/>
                  </a:lnTo>
                  <a:lnTo>
                    <a:pt x="652" y="749"/>
                  </a:lnTo>
                  <a:lnTo>
                    <a:pt x="684" y="759"/>
                  </a:lnTo>
                  <a:lnTo>
                    <a:pt x="712" y="766"/>
                  </a:lnTo>
                  <a:lnTo>
                    <a:pt x="733" y="780"/>
                  </a:lnTo>
                  <a:lnTo>
                    <a:pt x="755" y="797"/>
                  </a:lnTo>
                  <a:lnTo>
                    <a:pt x="761" y="795"/>
                  </a:lnTo>
                  <a:lnTo>
                    <a:pt x="772" y="786"/>
                  </a:lnTo>
                  <a:lnTo>
                    <a:pt x="794" y="776"/>
                  </a:lnTo>
                  <a:lnTo>
                    <a:pt x="825" y="760"/>
                  </a:lnTo>
                  <a:lnTo>
                    <a:pt x="863" y="749"/>
                  </a:lnTo>
                  <a:lnTo>
                    <a:pt x="909" y="745"/>
                  </a:lnTo>
                  <a:lnTo>
                    <a:pt x="969" y="741"/>
                  </a:lnTo>
                  <a:lnTo>
                    <a:pt x="1034" y="749"/>
                  </a:lnTo>
                  <a:lnTo>
                    <a:pt x="1039" y="749"/>
                  </a:lnTo>
                  <a:lnTo>
                    <a:pt x="1050" y="752"/>
                  </a:lnTo>
                  <a:lnTo>
                    <a:pt x="1062" y="755"/>
                  </a:lnTo>
                  <a:lnTo>
                    <a:pt x="1084" y="759"/>
                  </a:lnTo>
                  <a:lnTo>
                    <a:pt x="1107" y="765"/>
                  </a:lnTo>
                  <a:lnTo>
                    <a:pt x="1135" y="770"/>
                  </a:lnTo>
                  <a:lnTo>
                    <a:pt x="1168" y="776"/>
                  </a:lnTo>
                  <a:lnTo>
                    <a:pt x="1202" y="777"/>
                  </a:lnTo>
                  <a:lnTo>
                    <a:pt x="1236" y="784"/>
                  </a:lnTo>
                  <a:lnTo>
                    <a:pt x="1275" y="790"/>
                  </a:lnTo>
                  <a:lnTo>
                    <a:pt x="1314" y="795"/>
                  </a:lnTo>
                  <a:lnTo>
                    <a:pt x="1352" y="797"/>
                  </a:lnTo>
                  <a:lnTo>
                    <a:pt x="1392" y="801"/>
                  </a:lnTo>
                  <a:lnTo>
                    <a:pt x="1430" y="802"/>
                  </a:lnTo>
                  <a:lnTo>
                    <a:pt x="1461" y="802"/>
                  </a:lnTo>
                  <a:lnTo>
                    <a:pt x="1495" y="802"/>
                  </a:lnTo>
                  <a:lnTo>
                    <a:pt x="1495" y="38"/>
                  </a:lnTo>
                  <a:lnTo>
                    <a:pt x="1314" y="0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2"/>
            </a:solidFill>
            <a:ln w="6350" cap="rnd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69600" y="-1076400"/>
              <a:ext cx="5199000" cy="65462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52019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/>
                <a:bevelB w="50800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ln w="12700">
                    <a:noFill/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prstClr val="white">
                        <a:alpha val="40000"/>
                      </a:prstClr>
                    </a:outerShdw>
                  </a:effectLst>
                  <a:latin typeface="Calibri"/>
                </a:rPr>
                <a:t>THE  LORD’S  WAY</a:t>
              </a:r>
              <a:endParaRPr lang="en-US" sz="2800" b="1" dirty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prstClr val="white">
                      <a:alpha val="40000"/>
                    </a:prstClr>
                  </a:outerShdw>
                </a:effectLst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60000">
              <a:off x="2727589" y="2594321"/>
              <a:ext cx="3037485" cy="108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63500" dir="2400000" algn="ctr" rotWithShape="0">
                      <a:prstClr val="black"/>
                    </a:outerShdw>
                  </a:effectLst>
                  <a:latin typeface="Calibri"/>
                </a:rPr>
                <a:t>EVANGELISM 101</a:t>
              </a:r>
              <a:endParaRPr lang="en-US" sz="2000" b="1" dirty="0">
                <a:solidFill>
                  <a:prstClr val="white"/>
                </a:solidFill>
                <a:effectLst>
                  <a:outerShdw blurRad="50800" dist="63500" dir="2400000" algn="ctr" rotWithShape="0">
                    <a:prstClr val="black"/>
                  </a:outerShdw>
                </a:effectLst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7600" y="633600"/>
            <a:ext cx="41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3000000" algn="ctr" rotWithShape="0">
                    <a:srgbClr val="000000">
                      <a:alpha val="79000"/>
                    </a:srgbClr>
                  </a:outerShdw>
                </a:effectLst>
                <a:latin typeface="Calibri"/>
              </a:rPr>
              <a:t>What happened in Jerusalem…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600" y="5865761"/>
            <a:ext cx="80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50800" dir="3000000" algn="ctr" rotWithShape="0">
                    <a:srgbClr val="000000">
                      <a:alpha val="79000"/>
                    </a:srgbClr>
                  </a:outerShdw>
                </a:effectLst>
                <a:latin typeface="Calibri"/>
              </a:rPr>
              <a:t>… is still God’s plan today!</a:t>
            </a:r>
            <a:endParaRPr lang="en-US" sz="4000" b="1" dirty="0">
              <a:solidFill>
                <a:srgbClr val="FFFF00"/>
              </a:solidFill>
              <a:effectLst>
                <a:outerShdw blurRad="50800" dist="50800" dir="3000000" algn="ctr" rotWithShape="0">
                  <a:srgbClr val="000000">
                    <a:alpha val="79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1400" y="2281854"/>
            <a:ext cx="663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2:41 -- three thousand souls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2:47 -- added to the church daily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4:4   -- about five thousand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5:14 -- believers…added…multitudes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6:1   -- the number…was multiplying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55763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6:7   -- the number multiplied greatly 	          	…a great many of the priests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8:4   -- went everywhere preaching</a:t>
            </a:r>
          </a:p>
        </p:txBody>
      </p:sp>
    </p:spTree>
    <p:extLst>
      <p:ext uri="{BB962C8B-B14F-4D97-AF65-F5344CB8AC3E}">
        <p14:creationId xmlns:p14="http://schemas.microsoft.com/office/powerpoint/2010/main" xmlns="" val="69032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924800" cy="379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9438" indent="-579438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509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224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2939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865438" indent="-457200"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3226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7798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2370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694238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Need for association better met.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Greater people resources.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Greater financial resources.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More efficient use of media.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More efficient Bible classes.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Increase in edification.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Better equipped to reach the lost.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696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latin typeface="Arial" pitchFamily="34" charset="0"/>
              </a:rPr>
              <a:t>Potential Advantages Of Growth: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8001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1842" dir="27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1st Century Church: Our Model?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42412" y="2025830"/>
            <a:ext cx="4582975" cy="3404828"/>
            <a:chOff x="1051296" y="2345891"/>
            <a:chExt cx="4582975" cy="3404828"/>
          </a:xfrm>
        </p:grpSpPr>
        <p:pic>
          <p:nvPicPr>
            <p:cNvPr id="27" name="Picture 32"/>
            <p:cNvPicPr>
              <a:picLocks noChangeAspect="1" noChangeArrowheads="1"/>
            </p:cNvPicPr>
            <p:nvPr/>
          </p:nvPicPr>
          <p:blipFill>
            <a:blip r:embed="rId3" cstate="print">
              <a:lum bright="-13000" contrast="-55000"/>
            </a:blip>
            <a:srcRect l="25007" t="38292" r="23798" b="28618"/>
            <a:stretch>
              <a:fillRect/>
            </a:stretch>
          </p:blipFill>
          <p:spPr bwMode="auto">
            <a:xfrm rot="21354316">
              <a:off x="1051296" y="2345891"/>
              <a:ext cx="4582975" cy="3404828"/>
            </a:xfrm>
            <a:prstGeom prst="rect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  <a:effectLst>
              <a:glow rad="1104900">
                <a:srgbClr val="000000">
                  <a:alpha val="67000"/>
                </a:srgbClr>
              </a:glow>
            </a:effectLst>
          </p:spPr>
        </p:pic>
        <p:sp>
          <p:nvSpPr>
            <p:cNvPr id="28" name="TextBox 27"/>
            <p:cNvSpPr txBox="1"/>
            <p:nvPr/>
          </p:nvSpPr>
          <p:spPr>
            <a:xfrm rot="21346519">
              <a:off x="1152421" y="3032467"/>
              <a:ext cx="4326358" cy="193899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glow rad="317500">
                      <a:srgbClr val="000000">
                        <a:alpha val="50000"/>
                      </a:srgbClr>
                    </a:glow>
                    <a:outerShdw blurRad="50800" dist="88900" dir="3000000" algn="ctr" rotWithShape="0">
                      <a:prstClr val="black"/>
                    </a:outerShdw>
                  </a:effectLst>
                  <a:uLnTx/>
                  <a:uFillTx/>
                  <a:latin typeface="Calibri"/>
                </a:rPr>
                <a:t>“Has somebody been messing with the knobs?”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3747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C:\Program Files\Microsoft Office\Templates\Digital Juice 2.0\002_JuiceDrops_2\Multimedia\A_Original\126_A_JuiceDrop.jpg"/>
          <p:cNvPicPr>
            <a:picLocks noChangeAspect="1" noChangeArrowheads="1"/>
          </p:cNvPicPr>
          <p:nvPr/>
        </p:nvPicPr>
        <p:blipFill>
          <a:blip r:embed="rId3" cstate="print">
            <a:lum bright="-24000" contrast="7000"/>
          </a:blip>
          <a:srcRect r="44976"/>
          <a:stretch>
            <a:fillRect/>
          </a:stretch>
        </p:blipFill>
        <p:spPr bwMode="auto">
          <a:xfrm rot="10800000" flipH="1"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2" name="Group 48"/>
          <p:cNvGrpSpPr>
            <a:grpSpLocks noChangeAspect="1"/>
          </p:cNvGrpSpPr>
          <p:nvPr/>
        </p:nvGrpSpPr>
        <p:grpSpPr>
          <a:xfrm rot="180000">
            <a:off x="5952649" y="-837685"/>
            <a:ext cx="2995811" cy="3864648"/>
            <a:chOff x="1569600" y="-1076400"/>
            <a:chExt cx="5199000" cy="6706800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84929" y="647407"/>
              <a:ext cx="4801737" cy="498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 rot="60000">
              <a:off x="2904349" y="2203814"/>
              <a:ext cx="2705204" cy="1691531"/>
            </a:xfrm>
            <a:custGeom>
              <a:avLst/>
              <a:gdLst/>
              <a:ahLst/>
              <a:cxnLst>
                <a:cxn ang="0">
                  <a:pos x="676" y="64"/>
                </a:cxn>
                <a:cxn ang="0">
                  <a:pos x="693" y="57"/>
                </a:cxn>
                <a:cxn ang="0">
                  <a:pos x="721" y="39"/>
                </a:cxn>
                <a:cxn ang="0">
                  <a:pos x="765" y="22"/>
                </a:cxn>
                <a:cxn ang="0">
                  <a:pos x="819" y="4"/>
                </a:cxn>
                <a:cxn ang="0">
                  <a:pos x="893" y="0"/>
                </a:cxn>
                <a:cxn ang="0">
                  <a:pos x="972" y="4"/>
                </a:cxn>
                <a:cxn ang="0">
                  <a:pos x="1070" y="25"/>
                </a:cxn>
                <a:cxn ang="0">
                  <a:pos x="1126" y="45"/>
                </a:cxn>
                <a:cxn ang="0">
                  <a:pos x="1157" y="52"/>
                </a:cxn>
                <a:cxn ang="0">
                  <a:pos x="1217" y="64"/>
                </a:cxn>
                <a:cxn ang="0">
                  <a:pos x="1308" y="75"/>
                </a:cxn>
                <a:cxn ang="0">
                  <a:pos x="1360" y="806"/>
                </a:cxn>
                <a:cxn ang="0">
                  <a:pos x="1343" y="810"/>
                </a:cxn>
                <a:cxn ang="0">
                  <a:pos x="1312" y="810"/>
                </a:cxn>
                <a:cxn ang="0">
                  <a:pos x="1266" y="810"/>
                </a:cxn>
                <a:cxn ang="0">
                  <a:pos x="1213" y="810"/>
                </a:cxn>
                <a:cxn ang="0">
                  <a:pos x="1143" y="800"/>
                </a:cxn>
                <a:cxn ang="0">
                  <a:pos x="1070" y="792"/>
                </a:cxn>
                <a:cxn ang="0">
                  <a:pos x="991" y="774"/>
                </a:cxn>
                <a:cxn ang="0">
                  <a:pos x="935" y="761"/>
                </a:cxn>
                <a:cxn ang="0">
                  <a:pos x="871" y="764"/>
                </a:cxn>
                <a:cxn ang="0">
                  <a:pos x="780" y="770"/>
                </a:cxn>
                <a:cxn ang="0">
                  <a:pos x="696" y="789"/>
                </a:cxn>
                <a:cxn ang="0">
                  <a:pos x="662" y="805"/>
                </a:cxn>
                <a:cxn ang="0">
                  <a:pos x="614" y="781"/>
                </a:cxn>
                <a:cxn ang="0">
                  <a:pos x="530" y="760"/>
                </a:cxn>
                <a:cxn ang="0">
                  <a:pos x="408" y="756"/>
                </a:cxn>
                <a:cxn ang="0">
                  <a:pos x="332" y="767"/>
                </a:cxn>
                <a:cxn ang="0">
                  <a:pos x="318" y="774"/>
                </a:cxn>
                <a:cxn ang="0">
                  <a:pos x="284" y="781"/>
                </a:cxn>
                <a:cxn ang="0">
                  <a:pos x="240" y="792"/>
                </a:cxn>
                <a:cxn ang="0">
                  <a:pos x="189" y="806"/>
                </a:cxn>
                <a:cxn ang="0">
                  <a:pos x="136" y="816"/>
                </a:cxn>
                <a:cxn ang="0">
                  <a:pos x="77" y="824"/>
                </a:cxn>
                <a:cxn ang="0">
                  <a:pos x="24" y="831"/>
                </a:cxn>
                <a:cxn ang="0">
                  <a:pos x="0" y="84"/>
                </a:cxn>
                <a:cxn ang="0">
                  <a:pos x="19" y="84"/>
                </a:cxn>
                <a:cxn ang="0">
                  <a:pos x="63" y="75"/>
                </a:cxn>
                <a:cxn ang="0">
                  <a:pos x="120" y="64"/>
                </a:cxn>
                <a:cxn ang="0">
                  <a:pos x="175" y="50"/>
                </a:cxn>
                <a:cxn ang="0">
                  <a:pos x="189" y="45"/>
                </a:cxn>
                <a:cxn ang="0">
                  <a:pos x="231" y="34"/>
                </a:cxn>
                <a:cxn ang="0">
                  <a:pos x="296" y="19"/>
                </a:cxn>
                <a:cxn ang="0">
                  <a:pos x="374" y="8"/>
                </a:cxn>
                <a:cxn ang="0">
                  <a:pos x="463" y="2"/>
                </a:cxn>
                <a:cxn ang="0">
                  <a:pos x="541" y="8"/>
                </a:cxn>
                <a:cxn ang="0">
                  <a:pos x="619" y="27"/>
                </a:cxn>
                <a:cxn ang="0">
                  <a:pos x="676" y="67"/>
                </a:cxn>
              </a:cxnLst>
              <a:rect l="0" t="0" r="r" b="b"/>
              <a:pathLst>
                <a:path w="1360" h="831">
                  <a:moveTo>
                    <a:pt x="676" y="67"/>
                  </a:moveTo>
                  <a:lnTo>
                    <a:pt x="676" y="64"/>
                  </a:lnTo>
                  <a:lnTo>
                    <a:pt x="682" y="60"/>
                  </a:lnTo>
                  <a:lnTo>
                    <a:pt x="693" y="57"/>
                  </a:lnTo>
                  <a:lnTo>
                    <a:pt x="704" y="47"/>
                  </a:lnTo>
                  <a:lnTo>
                    <a:pt x="721" y="39"/>
                  </a:lnTo>
                  <a:lnTo>
                    <a:pt x="738" y="29"/>
                  </a:lnTo>
                  <a:lnTo>
                    <a:pt x="765" y="22"/>
                  </a:lnTo>
                  <a:lnTo>
                    <a:pt x="791" y="14"/>
                  </a:lnTo>
                  <a:lnTo>
                    <a:pt x="819" y="4"/>
                  </a:lnTo>
                  <a:lnTo>
                    <a:pt x="854" y="0"/>
                  </a:lnTo>
                  <a:lnTo>
                    <a:pt x="893" y="0"/>
                  </a:lnTo>
                  <a:lnTo>
                    <a:pt x="930" y="0"/>
                  </a:lnTo>
                  <a:lnTo>
                    <a:pt x="972" y="4"/>
                  </a:lnTo>
                  <a:lnTo>
                    <a:pt x="1022" y="14"/>
                  </a:lnTo>
                  <a:lnTo>
                    <a:pt x="1070" y="25"/>
                  </a:lnTo>
                  <a:lnTo>
                    <a:pt x="1123" y="40"/>
                  </a:lnTo>
                  <a:lnTo>
                    <a:pt x="1126" y="45"/>
                  </a:lnTo>
                  <a:lnTo>
                    <a:pt x="1139" y="47"/>
                  </a:lnTo>
                  <a:lnTo>
                    <a:pt x="1157" y="52"/>
                  </a:lnTo>
                  <a:lnTo>
                    <a:pt x="1185" y="59"/>
                  </a:lnTo>
                  <a:lnTo>
                    <a:pt x="1217" y="64"/>
                  </a:lnTo>
                  <a:lnTo>
                    <a:pt x="1259" y="70"/>
                  </a:lnTo>
                  <a:lnTo>
                    <a:pt x="1308" y="75"/>
                  </a:lnTo>
                  <a:lnTo>
                    <a:pt x="1360" y="78"/>
                  </a:lnTo>
                  <a:lnTo>
                    <a:pt x="1360" y="806"/>
                  </a:lnTo>
                  <a:lnTo>
                    <a:pt x="1354" y="810"/>
                  </a:lnTo>
                  <a:lnTo>
                    <a:pt x="1343" y="810"/>
                  </a:lnTo>
                  <a:lnTo>
                    <a:pt x="1329" y="810"/>
                  </a:lnTo>
                  <a:lnTo>
                    <a:pt x="1312" y="810"/>
                  </a:lnTo>
                  <a:lnTo>
                    <a:pt x="1290" y="810"/>
                  </a:lnTo>
                  <a:lnTo>
                    <a:pt x="1266" y="810"/>
                  </a:lnTo>
                  <a:lnTo>
                    <a:pt x="1241" y="810"/>
                  </a:lnTo>
                  <a:lnTo>
                    <a:pt x="1213" y="810"/>
                  </a:lnTo>
                  <a:lnTo>
                    <a:pt x="1179" y="806"/>
                  </a:lnTo>
                  <a:lnTo>
                    <a:pt x="1143" y="800"/>
                  </a:lnTo>
                  <a:lnTo>
                    <a:pt x="1109" y="799"/>
                  </a:lnTo>
                  <a:lnTo>
                    <a:pt x="1070" y="792"/>
                  </a:lnTo>
                  <a:lnTo>
                    <a:pt x="1030" y="785"/>
                  </a:lnTo>
                  <a:lnTo>
                    <a:pt x="991" y="774"/>
                  </a:lnTo>
                  <a:lnTo>
                    <a:pt x="944" y="761"/>
                  </a:lnTo>
                  <a:lnTo>
                    <a:pt x="935" y="761"/>
                  </a:lnTo>
                  <a:lnTo>
                    <a:pt x="910" y="761"/>
                  </a:lnTo>
                  <a:lnTo>
                    <a:pt x="871" y="764"/>
                  </a:lnTo>
                  <a:lnTo>
                    <a:pt x="829" y="764"/>
                  </a:lnTo>
                  <a:lnTo>
                    <a:pt x="780" y="770"/>
                  </a:lnTo>
                  <a:lnTo>
                    <a:pt x="735" y="779"/>
                  </a:lnTo>
                  <a:lnTo>
                    <a:pt x="696" y="789"/>
                  </a:lnTo>
                  <a:lnTo>
                    <a:pt x="665" y="806"/>
                  </a:lnTo>
                  <a:lnTo>
                    <a:pt x="662" y="805"/>
                  </a:lnTo>
                  <a:lnTo>
                    <a:pt x="643" y="792"/>
                  </a:lnTo>
                  <a:lnTo>
                    <a:pt x="614" y="781"/>
                  </a:lnTo>
                  <a:lnTo>
                    <a:pt x="576" y="770"/>
                  </a:lnTo>
                  <a:lnTo>
                    <a:pt x="530" y="760"/>
                  </a:lnTo>
                  <a:lnTo>
                    <a:pt x="471" y="754"/>
                  </a:lnTo>
                  <a:lnTo>
                    <a:pt x="408" y="756"/>
                  </a:lnTo>
                  <a:lnTo>
                    <a:pt x="335" y="767"/>
                  </a:lnTo>
                  <a:lnTo>
                    <a:pt x="332" y="767"/>
                  </a:lnTo>
                  <a:lnTo>
                    <a:pt x="327" y="770"/>
                  </a:lnTo>
                  <a:lnTo>
                    <a:pt x="318" y="774"/>
                  </a:lnTo>
                  <a:lnTo>
                    <a:pt x="299" y="775"/>
                  </a:lnTo>
                  <a:lnTo>
                    <a:pt x="284" y="781"/>
                  </a:lnTo>
                  <a:lnTo>
                    <a:pt x="265" y="787"/>
                  </a:lnTo>
                  <a:lnTo>
                    <a:pt x="240" y="792"/>
                  </a:lnTo>
                  <a:lnTo>
                    <a:pt x="217" y="799"/>
                  </a:lnTo>
                  <a:lnTo>
                    <a:pt x="189" y="806"/>
                  </a:lnTo>
                  <a:lnTo>
                    <a:pt x="164" y="810"/>
                  </a:lnTo>
                  <a:lnTo>
                    <a:pt x="136" y="816"/>
                  </a:lnTo>
                  <a:lnTo>
                    <a:pt x="105" y="820"/>
                  </a:lnTo>
                  <a:lnTo>
                    <a:pt x="77" y="824"/>
                  </a:lnTo>
                  <a:lnTo>
                    <a:pt x="52" y="826"/>
                  </a:lnTo>
                  <a:lnTo>
                    <a:pt x="24" y="831"/>
                  </a:lnTo>
                  <a:lnTo>
                    <a:pt x="0" y="831"/>
                  </a:lnTo>
                  <a:lnTo>
                    <a:pt x="0" y="84"/>
                  </a:lnTo>
                  <a:lnTo>
                    <a:pt x="3" y="84"/>
                  </a:lnTo>
                  <a:lnTo>
                    <a:pt x="19" y="84"/>
                  </a:lnTo>
                  <a:lnTo>
                    <a:pt x="34" y="82"/>
                  </a:lnTo>
                  <a:lnTo>
                    <a:pt x="63" y="75"/>
                  </a:lnTo>
                  <a:lnTo>
                    <a:pt x="89" y="72"/>
                  </a:lnTo>
                  <a:lnTo>
                    <a:pt x="120" y="64"/>
                  </a:lnTo>
                  <a:lnTo>
                    <a:pt x="147" y="59"/>
                  </a:lnTo>
                  <a:lnTo>
                    <a:pt x="175" y="50"/>
                  </a:lnTo>
                  <a:lnTo>
                    <a:pt x="178" y="47"/>
                  </a:lnTo>
                  <a:lnTo>
                    <a:pt x="189" y="45"/>
                  </a:lnTo>
                  <a:lnTo>
                    <a:pt x="209" y="39"/>
                  </a:lnTo>
                  <a:lnTo>
                    <a:pt x="231" y="34"/>
                  </a:lnTo>
                  <a:lnTo>
                    <a:pt x="265" y="25"/>
                  </a:lnTo>
                  <a:lnTo>
                    <a:pt x="296" y="19"/>
                  </a:lnTo>
                  <a:lnTo>
                    <a:pt x="335" y="14"/>
                  </a:lnTo>
                  <a:lnTo>
                    <a:pt x="374" y="8"/>
                  </a:lnTo>
                  <a:lnTo>
                    <a:pt x="419" y="4"/>
                  </a:lnTo>
                  <a:lnTo>
                    <a:pt x="463" y="2"/>
                  </a:lnTo>
                  <a:lnTo>
                    <a:pt x="502" y="2"/>
                  </a:lnTo>
                  <a:lnTo>
                    <a:pt x="541" y="8"/>
                  </a:lnTo>
                  <a:lnTo>
                    <a:pt x="583" y="14"/>
                  </a:lnTo>
                  <a:lnTo>
                    <a:pt x="619" y="27"/>
                  </a:lnTo>
                  <a:lnTo>
                    <a:pt x="648" y="45"/>
                  </a:lnTo>
                  <a:lnTo>
                    <a:pt x="676" y="67"/>
                  </a:lnTo>
                  <a:lnTo>
                    <a:pt x="676" y="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 rot="120000">
              <a:off x="1796315" y="647509"/>
              <a:ext cx="4801737" cy="3647681"/>
            </a:xfrm>
            <a:custGeom>
              <a:avLst/>
              <a:gdLst/>
              <a:ahLst/>
              <a:cxnLst>
                <a:cxn ang="0">
                  <a:pos x="125" y="1615"/>
                </a:cxn>
                <a:cxn ang="0">
                  <a:pos x="237" y="1612"/>
                </a:cxn>
                <a:cxn ang="0">
                  <a:pos x="178" y="1539"/>
                </a:cxn>
                <a:cxn ang="0">
                  <a:pos x="2176" y="1615"/>
                </a:cxn>
                <a:cxn ang="0">
                  <a:pos x="2285" y="1612"/>
                </a:cxn>
                <a:cxn ang="0">
                  <a:pos x="2226" y="1539"/>
                </a:cxn>
                <a:cxn ang="0">
                  <a:pos x="1131" y="100"/>
                </a:cxn>
                <a:cxn ang="0">
                  <a:pos x="1241" y="95"/>
                </a:cxn>
                <a:cxn ang="0">
                  <a:pos x="1181" y="25"/>
                </a:cxn>
                <a:cxn ang="0">
                  <a:pos x="2296" y="1726"/>
                </a:cxn>
                <a:cxn ang="0">
                  <a:pos x="2352" y="1588"/>
                </a:cxn>
                <a:cxn ang="0">
                  <a:pos x="2391" y="1438"/>
                </a:cxn>
                <a:cxn ang="0">
                  <a:pos x="2411" y="1284"/>
                </a:cxn>
                <a:cxn ang="0">
                  <a:pos x="2408" y="1085"/>
                </a:cxn>
                <a:cxn ang="0">
                  <a:pos x="2358" y="848"/>
                </a:cxn>
                <a:cxn ang="0">
                  <a:pos x="2269" y="631"/>
                </a:cxn>
                <a:cxn ang="0">
                  <a:pos x="2138" y="440"/>
                </a:cxn>
                <a:cxn ang="0">
                  <a:pos x="1975" y="274"/>
                </a:cxn>
                <a:cxn ang="0">
                  <a:pos x="1779" y="145"/>
                </a:cxn>
                <a:cxn ang="0">
                  <a:pos x="1562" y="54"/>
                </a:cxn>
                <a:cxn ang="0">
                  <a:pos x="1328" y="6"/>
                </a:cxn>
                <a:cxn ang="0">
                  <a:pos x="1082" y="6"/>
                </a:cxn>
                <a:cxn ang="0">
                  <a:pos x="847" y="54"/>
                </a:cxn>
                <a:cxn ang="0">
                  <a:pos x="628" y="145"/>
                </a:cxn>
                <a:cxn ang="0">
                  <a:pos x="441" y="274"/>
                </a:cxn>
                <a:cxn ang="0">
                  <a:pos x="277" y="440"/>
                </a:cxn>
                <a:cxn ang="0">
                  <a:pos x="142" y="631"/>
                </a:cxn>
                <a:cxn ang="0">
                  <a:pos x="51" y="848"/>
                </a:cxn>
                <a:cxn ang="0">
                  <a:pos x="3" y="1085"/>
                </a:cxn>
                <a:cxn ang="0">
                  <a:pos x="0" y="1284"/>
                </a:cxn>
                <a:cxn ang="0">
                  <a:pos x="20" y="1438"/>
                </a:cxn>
                <a:cxn ang="0">
                  <a:pos x="55" y="1584"/>
                </a:cxn>
                <a:cxn ang="0">
                  <a:pos x="115" y="1725"/>
                </a:cxn>
                <a:cxn ang="0">
                  <a:pos x="352" y="1696"/>
                </a:cxn>
                <a:cxn ang="0">
                  <a:pos x="299" y="1584"/>
                </a:cxn>
                <a:cxn ang="0">
                  <a:pos x="262" y="1468"/>
                </a:cxn>
                <a:cxn ang="0">
                  <a:pos x="240" y="1341"/>
                </a:cxn>
                <a:cxn ang="0">
                  <a:pos x="230" y="1215"/>
                </a:cxn>
                <a:cxn ang="0">
                  <a:pos x="251" y="1009"/>
                </a:cxn>
                <a:cxn ang="0">
                  <a:pos x="310" y="821"/>
                </a:cxn>
                <a:cxn ang="0">
                  <a:pos x="402" y="648"/>
                </a:cxn>
                <a:cxn ang="0">
                  <a:pos x="520" y="500"/>
                </a:cxn>
                <a:cxn ang="0">
                  <a:pos x="667" y="378"/>
                </a:cxn>
                <a:cxn ang="0">
                  <a:pos x="833" y="286"/>
                </a:cxn>
                <a:cxn ang="0">
                  <a:pos x="1019" y="226"/>
                </a:cxn>
                <a:cxn ang="0">
                  <a:pos x="1218" y="206"/>
                </a:cxn>
                <a:cxn ang="0">
                  <a:pos x="1416" y="226"/>
                </a:cxn>
                <a:cxn ang="0">
                  <a:pos x="1601" y="286"/>
                </a:cxn>
                <a:cxn ang="0">
                  <a:pos x="1768" y="378"/>
                </a:cxn>
                <a:cxn ang="0">
                  <a:pos x="1916" y="500"/>
                </a:cxn>
                <a:cxn ang="0">
                  <a:pos x="2034" y="648"/>
                </a:cxn>
                <a:cxn ang="0">
                  <a:pos x="2124" y="821"/>
                </a:cxn>
                <a:cxn ang="0">
                  <a:pos x="2184" y="1009"/>
                </a:cxn>
                <a:cxn ang="0">
                  <a:pos x="2207" y="1215"/>
                </a:cxn>
                <a:cxn ang="0">
                  <a:pos x="2194" y="1344"/>
                </a:cxn>
                <a:cxn ang="0">
                  <a:pos x="2176" y="1468"/>
                </a:cxn>
                <a:cxn ang="0">
                  <a:pos x="2132" y="1588"/>
                </a:cxn>
                <a:cxn ang="0">
                  <a:pos x="2079" y="1701"/>
                </a:cxn>
                <a:cxn ang="0">
                  <a:pos x="2261" y="1792"/>
                </a:cxn>
              </a:cxnLst>
              <a:rect l="0" t="0" r="r" b="b"/>
              <a:pathLst>
                <a:path w="2414" h="1792">
                  <a:moveTo>
                    <a:pt x="178" y="1539"/>
                  </a:moveTo>
                  <a:lnTo>
                    <a:pt x="125" y="1615"/>
                  </a:lnTo>
                  <a:lnTo>
                    <a:pt x="184" y="1689"/>
                  </a:lnTo>
                  <a:lnTo>
                    <a:pt x="237" y="1612"/>
                  </a:lnTo>
                  <a:lnTo>
                    <a:pt x="178" y="1539"/>
                  </a:lnTo>
                  <a:lnTo>
                    <a:pt x="178" y="1539"/>
                  </a:lnTo>
                  <a:close/>
                  <a:moveTo>
                    <a:pt x="2226" y="1539"/>
                  </a:moveTo>
                  <a:lnTo>
                    <a:pt x="2176" y="1615"/>
                  </a:lnTo>
                  <a:lnTo>
                    <a:pt x="2229" y="1689"/>
                  </a:lnTo>
                  <a:lnTo>
                    <a:pt x="2285" y="1612"/>
                  </a:lnTo>
                  <a:lnTo>
                    <a:pt x="2226" y="1539"/>
                  </a:lnTo>
                  <a:lnTo>
                    <a:pt x="2226" y="1539"/>
                  </a:lnTo>
                  <a:close/>
                  <a:moveTo>
                    <a:pt x="1181" y="25"/>
                  </a:moveTo>
                  <a:lnTo>
                    <a:pt x="1131" y="100"/>
                  </a:lnTo>
                  <a:lnTo>
                    <a:pt x="1187" y="170"/>
                  </a:lnTo>
                  <a:lnTo>
                    <a:pt x="1241" y="95"/>
                  </a:lnTo>
                  <a:lnTo>
                    <a:pt x="1181" y="25"/>
                  </a:lnTo>
                  <a:lnTo>
                    <a:pt x="1181" y="25"/>
                  </a:lnTo>
                  <a:close/>
                  <a:moveTo>
                    <a:pt x="2261" y="1792"/>
                  </a:moveTo>
                  <a:lnTo>
                    <a:pt x="2296" y="1726"/>
                  </a:lnTo>
                  <a:lnTo>
                    <a:pt x="2327" y="1656"/>
                  </a:lnTo>
                  <a:lnTo>
                    <a:pt x="2352" y="1588"/>
                  </a:lnTo>
                  <a:lnTo>
                    <a:pt x="2372" y="1514"/>
                  </a:lnTo>
                  <a:lnTo>
                    <a:pt x="2391" y="1438"/>
                  </a:lnTo>
                  <a:lnTo>
                    <a:pt x="2405" y="1364"/>
                  </a:lnTo>
                  <a:lnTo>
                    <a:pt x="2411" y="1284"/>
                  </a:lnTo>
                  <a:lnTo>
                    <a:pt x="2414" y="1208"/>
                  </a:lnTo>
                  <a:lnTo>
                    <a:pt x="2408" y="1085"/>
                  </a:lnTo>
                  <a:lnTo>
                    <a:pt x="2391" y="961"/>
                  </a:lnTo>
                  <a:lnTo>
                    <a:pt x="2358" y="848"/>
                  </a:lnTo>
                  <a:lnTo>
                    <a:pt x="2321" y="740"/>
                  </a:lnTo>
                  <a:lnTo>
                    <a:pt x="2269" y="631"/>
                  </a:lnTo>
                  <a:lnTo>
                    <a:pt x="2208" y="531"/>
                  </a:lnTo>
                  <a:lnTo>
                    <a:pt x="2138" y="440"/>
                  </a:lnTo>
                  <a:lnTo>
                    <a:pt x="2059" y="353"/>
                  </a:lnTo>
                  <a:lnTo>
                    <a:pt x="1975" y="274"/>
                  </a:lnTo>
                  <a:lnTo>
                    <a:pt x="1880" y="205"/>
                  </a:lnTo>
                  <a:lnTo>
                    <a:pt x="1779" y="145"/>
                  </a:lnTo>
                  <a:lnTo>
                    <a:pt x="1674" y="94"/>
                  </a:lnTo>
                  <a:lnTo>
                    <a:pt x="1562" y="54"/>
                  </a:lnTo>
                  <a:lnTo>
                    <a:pt x="1447" y="25"/>
                  </a:lnTo>
                  <a:lnTo>
                    <a:pt x="1328" y="6"/>
                  </a:lnTo>
                  <a:lnTo>
                    <a:pt x="1202" y="0"/>
                  </a:lnTo>
                  <a:lnTo>
                    <a:pt x="1082" y="6"/>
                  </a:lnTo>
                  <a:lnTo>
                    <a:pt x="962" y="25"/>
                  </a:lnTo>
                  <a:lnTo>
                    <a:pt x="847" y="54"/>
                  </a:lnTo>
                  <a:lnTo>
                    <a:pt x="737" y="94"/>
                  </a:lnTo>
                  <a:lnTo>
                    <a:pt x="628" y="145"/>
                  </a:lnTo>
                  <a:lnTo>
                    <a:pt x="530" y="205"/>
                  </a:lnTo>
                  <a:lnTo>
                    <a:pt x="441" y="274"/>
                  </a:lnTo>
                  <a:lnTo>
                    <a:pt x="352" y="353"/>
                  </a:lnTo>
                  <a:lnTo>
                    <a:pt x="277" y="440"/>
                  </a:lnTo>
                  <a:lnTo>
                    <a:pt x="207" y="531"/>
                  </a:lnTo>
                  <a:lnTo>
                    <a:pt x="142" y="631"/>
                  </a:lnTo>
                  <a:lnTo>
                    <a:pt x="93" y="740"/>
                  </a:lnTo>
                  <a:lnTo>
                    <a:pt x="51" y="848"/>
                  </a:lnTo>
                  <a:lnTo>
                    <a:pt x="23" y="961"/>
                  </a:lnTo>
                  <a:lnTo>
                    <a:pt x="3" y="1085"/>
                  </a:lnTo>
                  <a:lnTo>
                    <a:pt x="0" y="1208"/>
                  </a:lnTo>
                  <a:lnTo>
                    <a:pt x="0" y="1284"/>
                  </a:lnTo>
                  <a:lnTo>
                    <a:pt x="9" y="1364"/>
                  </a:lnTo>
                  <a:lnTo>
                    <a:pt x="20" y="1438"/>
                  </a:lnTo>
                  <a:lnTo>
                    <a:pt x="34" y="1513"/>
                  </a:lnTo>
                  <a:lnTo>
                    <a:pt x="55" y="1584"/>
                  </a:lnTo>
                  <a:lnTo>
                    <a:pt x="83" y="1655"/>
                  </a:lnTo>
                  <a:lnTo>
                    <a:pt x="115" y="1725"/>
                  </a:lnTo>
                  <a:lnTo>
                    <a:pt x="146" y="1788"/>
                  </a:lnTo>
                  <a:lnTo>
                    <a:pt x="352" y="1696"/>
                  </a:lnTo>
                  <a:lnTo>
                    <a:pt x="327" y="1644"/>
                  </a:lnTo>
                  <a:lnTo>
                    <a:pt x="299" y="1584"/>
                  </a:lnTo>
                  <a:lnTo>
                    <a:pt x="279" y="1528"/>
                  </a:lnTo>
                  <a:lnTo>
                    <a:pt x="262" y="1468"/>
                  </a:lnTo>
                  <a:lnTo>
                    <a:pt x="251" y="1407"/>
                  </a:lnTo>
                  <a:lnTo>
                    <a:pt x="240" y="1341"/>
                  </a:lnTo>
                  <a:lnTo>
                    <a:pt x="234" y="1277"/>
                  </a:lnTo>
                  <a:lnTo>
                    <a:pt x="230" y="1215"/>
                  </a:lnTo>
                  <a:lnTo>
                    <a:pt x="237" y="1110"/>
                  </a:lnTo>
                  <a:lnTo>
                    <a:pt x="251" y="1009"/>
                  </a:lnTo>
                  <a:lnTo>
                    <a:pt x="277" y="912"/>
                  </a:lnTo>
                  <a:lnTo>
                    <a:pt x="310" y="821"/>
                  </a:lnTo>
                  <a:lnTo>
                    <a:pt x="352" y="733"/>
                  </a:lnTo>
                  <a:lnTo>
                    <a:pt x="402" y="648"/>
                  </a:lnTo>
                  <a:lnTo>
                    <a:pt x="456" y="574"/>
                  </a:lnTo>
                  <a:lnTo>
                    <a:pt x="520" y="500"/>
                  </a:lnTo>
                  <a:lnTo>
                    <a:pt x="593" y="435"/>
                  </a:lnTo>
                  <a:lnTo>
                    <a:pt x="667" y="378"/>
                  </a:lnTo>
                  <a:lnTo>
                    <a:pt x="746" y="328"/>
                  </a:lnTo>
                  <a:lnTo>
                    <a:pt x="833" y="286"/>
                  </a:lnTo>
                  <a:lnTo>
                    <a:pt x="925" y="251"/>
                  </a:lnTo>
                  <a:lnTo>
                    <a:pt x="1019" y="226"/>
                  </a:lnTo>
                  <a:lnTo>
                    <a:pt x="1118" y="211"/>
                  </a:lnTo>
                  <a:lnTo>
                    <a:pt x="1218" y="206"/>
                  </a:lnTo>
                  <a:lnTo>
                    <a:pt x="1318" y="211"/>
                  </a:lnTo>
                  <a:lnTo>
                    <a:pt x="1416" y="226"/>
                  </a:lnTo>
                  <a:lnTo>
                    <a:pt x="1511" y="251"/>
                  </a:lnTo>
                  <a:lnTo>
                    <a:pt x="1601" y="286"/>
                  </a:lnTo>
                  <a:lnTo>
                    <a:pt x="1688" y="328"/>
                  </a:lnTo>
                  <a:lnTo>
                    <a:pt x="1768" y="378"/>
                  </a:lnTo>
                  <a:lnTo>
                    <a:pt x="1842" y="435"/>
                  </a:lnTo>
                  <a:lnTo>
                    <a:pt x="1916" y="500"/>
                  </a:lnTo>
                  <a:lnTo>
                    <a:pt x="1978" y="574"/>
                  </a:lnTo>
                  <a:lnTo>
                    <a:pt x="2034" y="648"/>
                  </a:lnTo>
                  <a:lnTo>
                    <a:pt x="2082" y="733"/>
                  </a:lnTo>
                  <a:lnTo>
                    <a:pt x="2124" y="821"/>
                  </a:lnTo>
                  <a:lnTo>
                    <a:pt x="2160" y="912"/>
                  </a:lnTo>
                  <a:lnTo>
                    <a:pt x="2184" y="1009"/>
                  </a:lnTo>
                  <a:lnTo>
                    <a:pt x="2198" y="1110"/>
                  </a:lnTo>
                  <a:lnTo>
                    <a:pt x="2207" y="1215"/>
                  </a:lnTo>
                  <a:lnTo>
                    <a:pt x="2202" y="1277"/>
                  </a:lnTo>
                  <a:lnTo>
                    <a:pt x="2194" y="1344"/>
                  </a:lnTo>
                  <a:lnTo>
                    <a:pt x="2184" y="1408"/>
                  </a:lnTo>
                  <a:lnTo>
                    <a:pt x="2176" y="1468"/>
                  </a:lnTo>
                  <a:lnTo>
                    <a:pt x="2152" y="1528"/>
                  </a:lnTo>
                  <a:lnTo>
                    <a:pt x="2132" y="1588"/>
                  </a:lnTo>
                  <a:lnTo>
                    <a:pt x="2107" y="1645"/>
                  </a:lnTo>
                  <a:lnTo>
                    <a:pt x="2079" y="1701"/>
                  </a:lnTo>
                  <a:lnTo>
                    <a:pt x="2261" y="1792"/>
                  </a:lnTo>
                  <a:lnTo>
                    <a:pt x="2261" y="179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6200000" scaled="0"/>
            </a:gradFill>
            <a:ln w="6350" cap="rnd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 rot="60000">
              <a:off x="2723575" y="2285220"/>
              <a:ext cx="3063245" cy="1734277"/>
            </a:xfrm>
            <a:custGeom>
              <a:avLst/>
              <a:gdLst/>
              <a:ahLst/>
              <a:cxnLst>
                <a:cxn ang="0">
                  <a:pos x="1540" y="0"/>
                </a:cxn>
                <a:cxn ang="0">
                  <a:pos x="1537" y="840"/>
                </a:cxn>
                <a:cxn ang="0">
                  <a:pos x="1517" y="840"/>
                </a:cxn>
                <a:cxn ang="0">
                  <a:pos x="1478" y="840"/>
                </a:cxn>
                <a:cxn ang="0">
                  <a:pos x="1425" y="840"/>
                </a:cxn>
                <a:cxn ang="0">
                  <a:pos x="1363" y="840"/>
                </a:cxn>
                <a:cxn ang="0">
                  <a:pos x="1296" y="835"/>
                </a:cxn>
                <a:cxn ang="0">
                  <a:pos x="1229" y="826"/>
                </a:cxn>
                <a:cxn ang="0">
                  <a:pos x="1160" y="816"/>
                </a:cxn>
                <a:cxn ang="0">
                  <a:pos x="1126" y="808"/>
                </a:cxn>
                <a:cxn ang="0">
                  <a:pos x="1107" y="802"/>
                </a:cxn>
                <a:cxn ang="0">
                  <a:pos x="1073" y="795"/>
                </a:cxn>
                <a:cxn ang="0">
                  <a:pos x="1028" y="786"/>
                </a:cxn>
                <a:cxn ang="0">
                  <a:pos x="972" y="784"/>
                </a:cxn>
                <a:cxn ang="0">
                  <a:pos x="909" y="784"/>
                </a:cxn>
                <a:cxn ang="0">
                  <a:pos x="849" y="791"/>
                </a:cxn>
                <a:cxn ang="0">
                  <a:pos x="794" y="811"/>
                </a:cxn>
                <a:cxn ang="0">
                  <a:pos x="761" y="826"/>
                </a:cxn>
                <a:cxn ang="0">
                  <a:pos x="741" y="820"/>
                </a:cxn>
                <a:cxn ang="0">
                  <a:pos x="709" y="808"/>
                </a:cxn>
                <a:cxn ang="0">
                  <a:pos x="662" y="797"/>
                </a:cxn>
                <a:cxn ang="0">
                  <a:pos x="606" y="786"/>
                </a:cxn>
                <a:cxn ang="0">
                  <a:pos x="553" y="784"/>
                </a:cxn>
                <a:cxn ang="0">
                  <a:pos x="495" y="784"/>
                </a:cxn>
                <a:cxn ang="0">
                  <a:pos x="445" y="791"/>
                </a:cxn>
                <a:cxn ang="0">
                  <a:pos x="422" y="802"/>
                </a:cxn>
                <a:cxn ang="0">
                  <a:pos x="397" y="808"/>
                </a:cxn>
                <a:cxn ang="0">
                  <a:pos x="355" y="816"/>
                </a:cxn>
                <a:cxn ang="0">
                  <a:pos x="296" y="827"/>
                </a:cxn>
                <a:cxn ang="0">
                  <a:pos x="226" y="840"/>
                </a:cxn>
                <a:cxn ang="0">
                  <a:pos x="156" y="847"/>
                </a:cxn>
                <a:cxn ang="0">
                  <a:pos x="90" y="851"/>
                </a:cxn>
                <a:cxn ang="0">
                  <a:pos x="26" y="851"/>
                </a:cxn>
                <a:cxn ang="0">
                  <a:pos x="0" y="0"/>
                </a:cxn>
                <a:cxn ang="0">
                  <a:pos x="44" y="27"/>
                </a:cxn>
                <a:cxn ang="0">
                  <a:pos x="51" y="797"/>
                </a:cxn>
                <a:cxn ang="0">
                  <a:pos x="93" y="801"/>
                </a:cxn>
                <a:cxn ang="0">
                  <a:pos x="179" y="797"/>
                </a:cxn>
                <a:cxn ang="0">
                  <a:pos x="293" y="786"/>
                </a:cxn>
                <a:cxn ang="0">
                  <a:pos x="361" y="772"/>
                </a:cxn>
                <a:cxn ang="0">
                  <a:pos x="386" y="766"/>
                </a:cxn>
                <a:cxn ang="0">
                  <a:pos x="428" y="759"/>
                </a:cxn>
                <a:cxn ang="0">
                  <a:pos x="487" y="749"/>
                </a:cxn>
                <a:cxn ang="0">
                  <a:pos x="554" y="745"/>
                </a:cxn>
                <a:cxn ang="0">
                  <a:pos x="620" y="745"/>
                </a:cxn>
                <a:cxn ang="0">
                  <a:pos x="684" y="759"/>
                </a:cxn>
                <a:cxn ang="0">
                  <a:pos x="733" y="780"/>
                </a:cxn>
                <a:cxn ang="0">
                  <a:pos x="761" y="795"/>
                </a:cxn>
                <a:cxn ang="0">
                  <a:pos x="794" y="776"/>
                </a:cxn>
                <a:cxn ang="0">
                  <a:pos x="863" y="749"/>
                </a:cxn>
                <a:cxn ang="0">
                  <a:pos x="969" y="741"/>
                </a:cxn>
                <a:cxn ang="0">
                  <a:pos x="1039" y="749"/>
                </a:cxn>
                <a:cxn ang="0">
                  <a:pos x="1062" y="755"/>
                </a:cxn>
                <a:cxn ang="0">
                  <a:pos x="1107" y="765"/>
                </a:cxn>
                <a:cxn ang="0">
                  <a:pos x="1168" y="776"/>
                </a:cxn>
                <a:cxn ang="0">
                  <a:pos x="1236" y="784"/>
                </a:cxn>
                <a:cxn ang="0">
                  <a:pos x="1314" y="795"/>
                </a:cxn>
                <a:cxn ang="0">
                  <a:pos x="1392" y="801"/>
                </a:cxn>
                <a:cxn ang="0">
                  <a:pos x="1461" y="802"/>
                </a:cxn>
                <a:cxn ang="0">
                  <a:pos x="1495" y="38"/>
                </a:cxn>
                <a:cxn ang="0">
                  <a:pos x="1314" y="0"/>
                </a:cxn>
              </a:cxnLst>
              <a:rect l="0" t="0" r="r" b="b"/>
              <a:pathLst>
                <a:path w="1540" h="852">
                  <a:moveTo>
                    <a:pt x="1314" y="0"/>
                  </a:moveTo>
                  <a:lnTo>
                    <a:pt x="1540" y="0"/>
                  </a:lnTo>
                  <a:lnTo>
                    <a:pt x="1540" y="840"/>
                  </a:lnTo>
                  <a:lnTo>
                    <a:pt x="1537" y="840"/>
                  </a:lnTo>
                  <a:lnTo>
                    <a:pt x="1531" y="840"/>
                  </a:lnTo>
                  <a:lnTo>
                    <a:pt x="1517" y="840"/>
                  </a:lnTo>
                  <a:lnTo>
                    <a:pt x="1501" y="840"/>
                  </a:lnTo>
                  <a:lnTo>
                    <a:pt x="1478" y="840"/>
                  </a:lnTo>
                  <a:lnTo>
                    <a:pt x="1455" y="840"/>
                  </a:lnTo>
                  <a:lnTo>
                    <a:pt x="1425" y="840"/>
                  </a:lnTo>
                  <a:lnTo>
                    <a:pt x="1394" y="840"/>
                  </a:lnTo>
                  <a:lnTo>
                    <a:pt x="1363" y="840"/>
                  </a:lnTo>
                  <a:lnTo>
                    <a:pt x="1331" y="836"/>
                  </a:lnTo>
                  <a:lnTo>
                    <a:pt x="1296" y="835"/>
                  </a:lnTo>
                  <a:lnTo>
                    <a:pt x="1261" y="830"/>
                  </a:lnTo>
                  <a:lnTo>
                    <a:pt x="1229" y="826"/>
                  </a:lnTo>
                  <a:lnTo>
                    <a:pt x="1191" y="822"/>
                  </a:lnTo>
                  <a:lnTo>
                    <a:pt x="1160" y="816"/>
                  </a:lnTo>
                  <a:lnTo>
                    <a:pt x="1129" y="808"/>
                  </a:lnTo>
                  <a:lnTo>
                    <a:pt x="1126" y="808"/>
                  </a:lnTo>
                  <a:lnTo>
                    <a:pt x="1120" y="805"/>
                  </a:lnTo>
                  <a:lnTo>
                    <a:pt x="1107" y="802"/>
                  </a:lnTo>
                  <a:lnTo>
                    <a:pt x="1090" y="801"/>
                  </a:lnTo>
                  <a:lnTo>
                    <a:pt x="1073" y="795"/>
                  </a:lnTo>
                  <a:lnTo>
                    <a:pt x="1051" y="791"/>
                  </a:lnTo>
                  <a:lnTo>
                    <a:pt x="1028" y="786"/>
                  </a:lnTo>
                  <a:lnTo>
                    <a:pt x="1000" y="784"/>
                  </a:lnTo>
                  <a:lnTo>
                    <a:pt x="972" y="784"/>
                  </a:lnTo>
                  <a:lnTo>
                    <a:pt x="941" y="784"/>
                  </a:lnTo>
                  <a:lnTo>
                    <a:pt x="909" y="784"/>
                  </a:lnTo>
                  <a:lnTo>
                    <a:pt x="881" y="786"/>
                  </a:lnTo>
                  <a:lnTo>
                    <a:pt x="849" y="791"/>
                  </a:lnTo>
                  <a:lnTo>
                    <a:pt x="818" y="801"/>
                  </a:lnTo>
                  <a:lnTo>
                    <a:pt x="794" y="811"/>
                  </a:lnTo>
                  <a:lnTo>
                    <a:pt x="766" y="826"/>
                  </a:lnTo>
                  <a:lnTo>
                    <a:pt x="761" y="826"/>
                  </a:lnTo>
                  <a:lnTo>
                    <a:pt x="755" y="822"/>
                  </a:lnTo>
                  <a:lnTo>
                    <a:pt x="741" y="820"/>
                  </a:lnTo>
                  <a:lnTo>
                    <a:pt x="726" y="815"/>
                  </a:lnTo>
                  <a:lnTo>
                    <a:pt x="709" y="808"/>
                  </a:lnTo>
                  <a:lnTo>
                    <a:pt x="684" y="802"/>
                  </a:lnTo>
                  <a:lnTo>
                    <a:pt x="662" y="797"/>
                  </a:lnTo>
                  <a:lnTo>
                    <a:pt x="634" y="791"/>
                  </a:lnTo>
                  <a:lnTo>
                    <a:pt x="606" y="786"/>
                  </a:lnTo>
                  <a:lnTo>
                    <a:pt x="575" y="784"/>
                  </a:lnTo>
                  <a:lnTo>
                    <a:pt x="553" y="784"/>
                  </a:lnTo>
                  <a:lnTo>
                    <a:pt x="523" y="780"/>
                  </a:lnTo>
                  <a:lnTo>
                    <a:pt x="495" y="784"/>
                  </a:lnTo>
                  <a:lnTo>
                    <a:pt x="470" y="786"/>
                  </a:lnTo>
                  <a:lnTo>
                    <a:pt x="445" y="791"/>
                  </a:lnTo>
                  <a:lnTo>
                    <a:pt x="425" y="802"/>
                  </a:lnTo>
                  <a:lnTo>
                    <a:pt x="422" y="802"/>
                  </a:lnTo>
                  <a:lnTo>
                    <a:pt x="411" y="805"/>
                  </a:lnTo>
                  <a:lnTo>
                    <a:pt x="397" y="808"/>
                  </a:lnTo>
                  <a:lnTo>
                    <a:pt x="375" y="815"/>
                  </a:lnTo>
                  <a:lnTo>
                    <a:pt x="355" y="816"/>
                  </a:lnTo>
                  <a:lnTo>
                    <a:pt x="327" y="822"/>
                  </a:lnTo>
                  <a:lnTo>
                    <a:pt x="296" y="827"/>
                  </a:lnTo>
                  <a:lnTo>
                    <a:pt x="265" y="835"/>
                  </a:lnTo>
                  <a:lnTo>
                    <a:pt x="226" y="840"/>
                  </a:lnTo>
                  <a:lnTo>
                    <a:pt x="195" y="841"/>
                  </a:lnTo>
                  <a:lnTo>
                    <a:pt x="156" y="847"/>
                  </a:lnTo>
                  <a:lnTo>
                    <a:pt x="121" y="851"/>
                  </a:lnTo>
                  <a:lnTo>
                    <a:pt x="90" y="851"/>
                  </a:lnTo>
                  <a:lnTo>
                    <a:pt x="54" y="852"/>
                  </a:lnTo>
                  <a:lnTo>
                    <a:pt x="26" y="851"/>
                  </a:lnTo>
                  <a:lnTo>
                    <a:pt x="0" y="851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44" y="27"/>
                  </a:lnTo>
                  <a:lnTo>
                    <a:pt x="44" y="797"/>
                  </a:lnTo>
                  <a:lnTo>
                    <a:pt x="51" y="797"/>
                  </a:lnTo>
                  <a:lnTo>
                    <a:pt x="68" y="801"/>
                  </a:lnTo>
                  <a:lnTo>
                    <a:pt x="93" y="801"/>
                  </a:lnTo>
                  <a:lnTo>
                    <a:pt x="131" y="801"/>
                  </a:lnTo>
                  <a:lnTo>
                    <a:pt x="179" y="797"/>
                  </a:lnTo>
                  <a:lnTo>
                    <a:pt x="232" y="791"/>
                  </a:lnTo>
                  <a:lnTo>
                    <a:pt x="293" y="786"/>
                  </a:lnTo>
                  <a:lnTo>
                    <a:pt x="358" y="776"/>
                  </a:lnTo>
                  <a:lnTo>
                    <a:pt x="361" y="772"/>
                  </a:lnTo>
                  <a:lnTo>
                    <a:pt x="369" y="770"/>
                  </a:lnTo>
                  <a:lnTo>
                    <a:pt x="386" y="766"/>
                  </a:lnTo>
                  <a:lnTo>
                    <a:pt x="408" y="760"/>
                  </a:lnTo>
                  <a:lnTo>
                    <a:pt x="428" y="759"/>
                  </a:lnTo>
                  <a:lnTo>
                    <a:pt x="456" y="752"/>
                  </a:lnTo>
                  <a:lnTo>
                    <a:pt x="487" y="749"/>
                  </a:lnTo>
                  <a:lnTo>
                    <a:pt x="519" y="747"/>
                  </a:lnTo>
                  <a:lnTo>
                    <a:pt x="554" y="745"/>
                  </a:lnTo>
                  <a:lnTo>
                    <a:pt x="585" y="745"/>
                  </a:lnTo>
                  <a:lnTo>
                    <a:pt x="620" y="745"/>
                  </a:lnTo>
                  <a:lnTo>
                    <a:pt x="652" y="749"/>
                  </a:lnTo>
                  <a:lnTo>
                    <a:pt x="684" y="759"/>
                  </a:lnTo>
                  <a:lnTo>
                    <a:pt x="712" y="766"/>
                  </a:lnTo>
                  <a:lnTo>
                    <a:pt x="733" y="780"/>
                  </a:lnTo>
                  <a:lnTo>
                    <a:pt x="755" y="797"/>
                  </a:lnTo>
                  <a:lnTo>
                    <a:pt x="761" y="795"/>
                  </a:lnTo>
                  <a:lnTo>
                    <a:pt x="772" y="786"/>
                  </a:lnTo>
                  <a:lnTo>
                    <a:pt x="794" y="776"/>
                  </a:lnTo>
                  <a:lnTo>
                    <a:pt x="825" y="760"/>
                  </a:lnTo>
                  <a:lnTo>
                    <a:pt x="863" y="749"/>
                  </a:lnTo>
                  <a:lnTo>
                    <a:pt x="909" y="745"/>
                  </a:lnTo>
                  <a:lnTo>
                    <a:pt x="969" y="741"/>
                  </a:lnTo>
                  <a:lnTo>
                    <a:pt x="1034" y="749"/>
                  </a:lnTo>
                  <a:lnTo>
                    <a:pt x="1039" y="749"/>
                  </a:lnTo>
                  <a:lnTo>
                    <a:pt x="1050" y="752"/>
                  </a:lnTo>
                  <a:lnTo>
                    <a:pt x="1062" y="755"/>
                  </a:lnTo>
                  <a:lnTo>
                    <a:pt x="1084" y="759"/>
                  </a:lnTo>
                  <a:lnTo>
                    <a:pt x="1107" y="765"/>
                  </a:lnTo>
                  <a:lnTo>
                    <a:pt x="1135" y="770"/>
                  </a:lnTo>
                  <a:lnTo>
                    <a:pt x="1168" y="776"/>
                  </a:lnTo>
                  <a:lnTo>
                    <a:pt x="1202" y="777"/>
                  </a:lnTo>
                  <a:lnTo>
                    <a:pt x="1236" y="784"/>
                  </a:lnTo>
                  <a:lnTo>
                    <a:pt x="1275" y="790"/>
                  </a:lnTo>
                  <a:lnTo>
                    <a:pt x="1314" y="795"/>
                  </a:lnTo>
                  <a:lnTo>
                    <a:pt x="1352" y="797"/>
                  </a:lnTo>
                  <a:lnTo>
                    <a:pt x="1392" y="801"/>
                  </a:lnTo>
                  <a:lnTo>
                    <a:pt x="1430" y="802"/>
                  </a:lnTo>
                  <a:lnTo>
                    <a:pt x="1461" y="802"/>
                  </a:lnTo>
                  <a:lnTo>
                    <a:pt x="1495" y="802"/>
                  </a:lnTo>
                  <a:lnTo>
                    <a:pt x="1495" y="38"/>
                  </a:lnTo>
                  <a:lnTo>
                    <a:pt x="1314" y="0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2"/>
            </a:solidFill>
            <a:ln w="6350" cap="rnd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69600" y="-1076400"/>
              <a:ext cx="5199000" cy="65462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520193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/>
                <a:bevelB w="50800"/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ln w="12700">
                    <a:noFill/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prstClr val="white">
                        <a:alpha val="40000"/>
                      </a:prstClr>
                    </a:outerShdw>
                  </a:effectLst>
                  <a:latin typeface="Calibri"/>
                </a:rPr>
                <a:t>THE  LORD’S  WAY</a:t>
              </a:r>
              <a:endParaRPr lang="en-US" sz="2800" b="1" dirty="0">
                <a:ln w="12700">
                  <a:noFill/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prstClr val="white">
                      <a:alpha val="40000"/>
                    </a:prstClr>
                  </a:outerShdw>
                </a:effectLst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60000">
              <a:off x="2727589" y="2594321"/>
              <a:ext cx="3037485" cy="108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50800" dist="63500" dir="2400000" algn="ctr" rotWithShape="0">
                      <a:prstClr val="black"/>
                    </a:outerShdw>
                  </a:effectLst>
                  <a:latin typeface="Calibri"/>
                </a:rPr>
                <a:t>EVANGELISM 101</a:t>
              </a:r>
              <a:endParaRPr lang="en-US" sz="2000" b="1" dirty="0">
                <a:solidFill>
                  <a:prstClr val="white"/>
                </a:solidFill>
                <a:effectLst>
                  <a:outerShdw blurRad="50800" dist="63500" dir="2400000" algn="ctr" rotWithShape="0">
                    <a:prstClr val="black"/>
                  </a:outerShdw>
                </a:effectLst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7600" y="633600"/>
            <a:ext cx="41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3000000" algn="ctr" rotWithShape="0">
                    <a:srgbClr val="000000">
                      <a:alpha val="79000"/>
                    </a:srgbClr>
                  </a:outerShdw>
                </a:effectLst>
                <a:latin typeface="Calibri"/>
              </a:rPr>
              <a:t>What happened in Jerusalem…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600" y="5865761"/>
            <a:ext cx="80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50800" dir="3000000" algn="ctr" rotWithShape="0">
                    <a:srgbClr val="000000">
                      <a:alpha val="79000"/>
                    </a:srgbClr>
                  </a:outerShdw>
                </a:effectLst>
                <a:latin typeface="Calibri"/>
              </a:rPr>
              <a:t>… is still God’s plan today!</a:t>
            </a:r>
            <a:endParaRPr lang="en-US" sz="4000" b="1" dirty="0">
              <a:solidFill>
                <a:srgbClr val="FFFF00"/>
              </a:solidFill>
              <a:effectLst>
                <a:outerShdw blurRad="50800" dist="50800" dir="3000000" algn="ctr" rotWithShape="0">
                  <a:srgbClr val="000000">
                    <a:alpha val="79000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1400" y="2421000"/>
            <a:ext cx="663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2:41 -- three thousand souls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2:47 -- added to the church daily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4:4   -- about five thousand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5:14 -- believers…added…multitudes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6:1   -- the number…was multiplying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55763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6:7   -- the number multiplied greatly 	          	…a great many of the priests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2700" b="1" dirty="0">
                <a:solidFill>
                  <a:prstClr val="white"/>
                </a:solidFill>
                <a:effectLst>
                  <a:outerShdw blurRad="520700" dist="63500" dir="2700000" algn="tl" rotWithShape="0">
                    <a:prstClr val="black"/>
                  </a:outerShdw>
                </a:effectLst>
                <a:latin typeface="Calibri"/>
              </a:rPr>
              <a:t>Acts 8:4   -- went everywhere preaching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51296" y="2345891"/>
            <a:ext cx="4582975" cy="3404828"/>
            <a:chOff x="1051296" y="2345891"/>
            <a:chExt cx="4582975" cy="3404828"/>
          </a:xfrm>
        </p:grpSpPr>
        <p:pic>
          <p:nvPicPr>
            <p:cNvPr id="17" name="Picture 32"/>
            <p:cNvPicPr>
              <a:picLocks noChangeAspect="1" noChangeArrowheads="1"/>
            </p:cNvPicPr>
            <p:nvPr/>
          </p:nvPicPr>
          <p:blipFill>
            <a:blip r:embed="rId4" cstate="print">
              <a:lum bright="-13000" contrast="-55000"/>
            </a:blip>
            <a:srcRect l="25007" t="38292" r="23798" b="28618"/>
            <a:stretch>
              <a:fillRect/>
            </a:stretch>
          </p:blipFill>
          <p:spPr bwMode="auto">
            <a:xfrm rot="21354316">
              <a:off x="1051296" y="2345891"/>
              <a:ext cx="4582975" cy="3404828"/>
            </a:xfrm>
            <a:prstGeom prst="rect">
              <a:avLst/>
            </a:prstGeom>
            <a:noFill/>
            <a:ln w="34925" cap="rnd">
              <a:solidFill>
                <a:schemeClr val="tx1"/>
              </a:solidFill>
              <a:round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 rot="21346519">
              <a:off x="1152421" y="3032467"/>
              <a:ext cx="43263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 dirty="0" smtClean="0">
                  <a:solidFill>
                    <a:srgbClr val="FFFF00"/>
                  </a:solidFill>
                  <a:effectLst>
                    <a:outerShdw blurRad="50800" dist="88900" dir="3000000" algn="ctr" rotWithShape="0">
                      <a:prstClr val="black"/>
                    </a:outerShdw>
                  </a:effectLst>
                  <a:latin typeface="Calibri"/>
                </a:rPr>
                <a:t>“Has somebody been messing with the knobs?”</a:t>
              </a:r>
              <a:endParaRPr lang="en-US" sz="4000" b="1" i="1" dirty="0">
                <a:solidFill>
                  <a:srgbClr val="FFFF00"/>
                </a:solidFill>
                <a:effectLst>
                  <a:outerShdw blurRad="50800" dist="88900" dir="3000000" algn="ctr" rotWithShape="0">
                    <a:prstClr val="black"/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5497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462655" y="3484565"/>
            <a:ext cx="4196513" cy="3209925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460779" y="3489326"/>
            <a:ext cx="415448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latin typeface="Impact" pitchFamily="34" charset="0"/>
              </a:rPr>
              <a:t>WELCOME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1451" y="158750"/>
            <a:ext cx="4178256" cy="3175000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8276" y="3484565"/>
            <a:ext cx="4176713" cy="3209925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62655" y="158750"/>
            <a:ext cx="4196513" cy="3175000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9714" y="173038"/>
            <a:ext cx="18176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latin typeface="Impact" pitchFamily="34" charset="0"/>
              </a:rPr>
              <a:t>SHINE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79400" y="849315"/>
            <a:ext cx="3849688" cy="1292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Our daily lives must reflect the better way Jesus offers.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379817" y="182565"/>
            <a:ext cx="41021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latin typeface="Impact" pitchFamily="34" charset="0"/>
              </a:rPr>
              <a:t>SPEAK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462655" y="858838"/>
            <a:ext cx="4033309" cy="16927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Spiritual things should naturally come out in our conversations with others.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30188" y="3495677"/>
            <a:ext cx="4114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latin typeface="Impact" pitchFamily="34" charset="0"/>
              </a:rPr>
              <a:t>INVITE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3052" y="4252915"/>
            <a:ext cx="4014449" cy="20928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 we speak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positively about spiritual things, invite others to come and see for themselves.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462654" y="4278315"/>
            <a:ext cx="4006320" cy="20928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 must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glow rad="63500">
                    <a:srgbClr val="000000">
                      <a:lumMod val="75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make sure that those who come to visit us are warmly welcomed as honored guests. </a:t>
            </a:r>
          </a:p>
        </p:txBody>
      </p:sp>
      <p:sp>
        <p:nvSpPr>
          <p:cNvPr id="4111" name="AutoShape 3"/>
          <p:cNvSpPr>
            <a:spLocks noChangeArrowheads="1"/>
          </p:cNvSpPr>
          <p:nvPr/>
        </p:nvSpPr>
        <p:spPr bwMode="auto">
          <a:xfrm>
            <a:off x="2376440" y="2378661"/>
            <a:ext cx="4084709" cy="20177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Text Box 4"/>
          <p:cNvSpPr txBox="1">
            <a:spLocks noChangeArrowheads="1"/>
          </p:cNvSpPr>
          <p:nvPr/>
        </p:nvSpPr>
        <p:spPr bwMode="auto">
          <a:xfrm>
            <a:off x="2191328" y="2470738"/>
            <a:ext cx="4003675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3800" dirty="0">
                <a:solidFill>
                  <a:srgbClr val="FFFFFF"/>
                </a:solidFill>
                <a:latin typeface="Impact" pitchFamily="34" charset="0"/>
              </a:rPr>
              <a:t>Simple Things </a:t>
            </a:r>
          </a:p>
          <a:p>
            <a:pPr algn="r" eaLnBrk="1" hangingPunct="1"/>
            <a:r>
              <a:rPr lang="en-US" sz="3800" dirty="0">
                <a:solidFill>
                  <a:srgbClr val="FFFFFF"/>
                </a:solidFill>
                <a:latin typeface="Impact" pitchFamily="34" charset="0"/>
              </a:rPr>
              <a:t>You Can Do In</a:t>
            </a:r>
          </a:p>
          <a:p>
            <a:pPr algn="r" eaLnBrk="1" hangingPunct="1"/>
            <a:r>
              <a:rPr lang="en-US" sz="3800" dirty="0">
                <a:solidFill>
                  <a:srgbClr val="FFFFFF"/>
                </a:solidFill>
                <a:latin typeface="Impact" pitchFamily="34" charset="0"/>
              </a:rPr>
              <a:t>Your Mission Field</a:t>
            </a:r>
          </a:p>
        </p:txBody>
      </p:sp>
      <p:sp>
        <p:nvSpPr>
          <p:cNvPr id="4113" name="WordArt 7"/>
          <p:cNvSpPr>
            <a:spLocks noChangeArrowheads="1" noChangeShapeType="1" noTextEdit="1"/>
          </p:cNvSpPr>
          <p:nvPr/>
        </p:nvSpPr>
        <p:spPr bwMode="auto">
          <a:xfrm rot="276917">
            <a:off x="2613651" y="2458038"/>
            <a:ext cx="7207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2391" dir="9015307" algn="ctr" rotWithShape="0">
                    <a:srgbClr val="000000"/>
                  </a:outerShdw>
                </a:effectLst>
                <a:latin typeface="French Script MT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74863" y="0"/>
            <a:ext cx="3832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99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54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284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pic>
        <p:nvPicPr>
          <p:cNvPr id="29699" name="Picture 3" descr="Morgue Fil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1325" y="5105400"/>
            <a:ext cx="8966475" cy="150810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Real Life For Everyone!</a:t>
            </a:r>
            <a:endParaRPr lang="en-US" sz="4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en-US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Northwest Church of Christ                                   April 20-25, 2014</a:t>
            </a:r>
            <a:endParaRPr 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0165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Then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those who gladly received his word were baptized; and that day about three thousand souls were added to them.</a:t>
            </a:r>
          </a:p>
          <a:p>
            <a:pPr algn="r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Acts 2:41</a:t>
            </a:r>
            <a:endParaRPr lang="en-US" b="1" dirty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0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8" name="WordArt 3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0248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8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1842" dir="2700000" algn="ctr" rotWithShape="0">
                    <a:srgbClr val="000000">
                      <a:alpha val="80000"/>
                    </a:srgbClr>
                  </a:outerShdw>
                </a:effectLst>
                <a:latin typeface="Impact"/>
              </a:rPr>
              <a:t>EVANGELISM: GOD’S GREAT WORK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81000" y="1600200"/>
            <a:ext cx="8382000" cy="2773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latin typeface="Arial" pitchFamily="34" charset="0"/>
              </a:rPr>
              <a:t>Acts 2:41	-- Then those who gladly received his word were baptized; and that day about three thousand souls were added to them.  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763000" y="0"/>
            <a:ext cx="3832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latin typeface="Arial" pitchFamily="34" charset="0"/>
              </a:rPr>
              <a:t>Acts 2:41	--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 dirty="0">
                <a:latin typeface="Arial" pitchFamily="34" charset="0"/>
              </a:rPr>
              <a:t>Acts 2:47	-- praising God and having favor with all the people. And the Lord added to the church daily those who were being saved.  </a:t>
            </a: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	-- However, many of those who heard the word believed; and the number of the men came to be about five thousand. </a:t>
            </a:r>
          </a:p>
          <a:p>
            <a:endParaRPr lang="en-US" sz="3200" b="1">
              <a:latin typeface="Arial" pitchFamily="34" charset="0"/>
            </a:endParaRPr>
          </a:p>
          <a:p>
            <a:endParaRPr lang="en-US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about five thousand</a:t>
            </a:r>
          </a:p>
          <a:p>
            <a:r>
              <a:rPr lang="en-US" sz="3200" b="1">
                <a:latin typeface="Arial" pitchFamily="34" charset="0"/>
              </a:rPr>
              <a:t>Acts 5:14	-- And believers were increasingly added to the Lord, multitudes of both men and women.</a:t>
            </a:r>
            <a:endParaRPr lang="en-US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  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about five thousand</a:t>
            </a:r>
          </a:p>
          <a:p>
            <a:r>
              <a:rPr lang="en-US" sz="3200" b="1">
                <a:latin typeface="Arial" pitchFamily="34" charset="0"/>
              </a:rPr>
              <a:t>Acts 5:14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believers…added…multitudes</a:t>
            </a:r>
          </a:p>
          <a:p>
            <a:r>
              <a:rPr lang="en-US" sz="3200" b="1">
                <a:latin typeface="Arial" pitchFamily="34" charset="0"/>
              </a:rPr>
              <a:t>Acts 6:1  	-- Now in those days, when the number of the disciples was multiplying, there arose a complaint against the Hebrews by the Hellenists, because their widows were neglected in the daily distribution. </a:t>
            </a:r>
            <a:endParaRPr lang="en-US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  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about five thousand</a:t>
            </a:r>
          </a:p>
          <a:p>
            <a:r>
              <a:rPr lang="en-US" sz="3200" b="1">
                <a:latin typeface="Arial" pitchFamily="34" charset="0"/>
              </a:rPr>
              <a:t>Acts 5:14	--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 believers…added…multitudes</a:t>
            </a:r>
          </a:p>
          <a:p>
            <a:r>
              <a:rPr lang="en-US" sz="3200" b="1">
                <a:latin typeface="Arial" pitchFamily="34" charset="0"/>
              </a:rPr>
              <a:t>Acts 6:1  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the number…was multiplying</a:t>
            </a:r>
          </a:p>
          <a:p>
            <a:r>
              <a:rPr lang="en-US" sz="3200" b="1">
                <a:latin typeface="Arial" pitchFamily="34" charset="0"/>
              </a:rPr>
              <a:t>Acts 6:7	-- Then the word of God spread, and the number of the disciples multiplied greatly in Jerusalem, and a great many of the priests were obedient to the faith.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8200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Acts 2:41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three thousand souls</a:t>
            </a:r>
          </a:p>
          <a:p>
            <a:r>
              <a:rPr lang="en-US" sz="3200" b="1">
                <a:latin typeface="Arial" pitchFamily="34" charset="0"/>
              </a:rPr>
              <a:t>Acts 2:47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added to the church daily</a:t>
            </a:r>
            <a:r>
              <a:rPr lang="en-US" sz="3200" b="1">
                <a:latin typeface="Arial" pitchFamily="34" charset="0"/>
              </a:rPr>
              <a:t>  </a:t>
            </a:r>
          </a:p>
          <a:p>
            <a:r>
              <a:rPr lang="en-US" sz="3200" b="1">
                <a:latin typeface="Arial" pitchFamily="34" charset="0"/>
              </a:rPr>
              <a:t>Acts 4:4  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about five thousand</a:t>
            </a:r>
          </a:p>
          <a:p>
            <a:r>
              <a:rPr lang="en-US" sz="3200" b="1">
                <a:latin typeface="Arial" pitchFamily="34" charset="0"/>
              </a:rPr>
              <a:t>Acts 5:14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believers…added…multitudes</a:t>
            </a:r>
          </a:p>
          <a:p>
            <a:r>
              <a:rPr lang="en-US" sz="3200" b="1">
                <a:latin typeface="Arial" pitchFamily="34" charset="0"/>
              </a:rPr>
              <a:t>Acts 6:1  	-- </a:t>
            </a:r>
            <a:r>
              <a:rPr lang="en-US" sz="3200" b="1">
                <a:solidFill>
                  <a:srgbClr val="C5C000"/>
                </a:solidFill>
                <a:latin typeface="Arial" pitchFamily="34" charset="0"/>
              </a:rPr>
              <a:t>the number…was multiplying</a:t>
            </a:r>
          </a:p>
          <a:p>
            <a:r>
              <a:rPr lang="en-US" sz="3200" b="1">
                <a:latin typeface="Arial" pitchFamily="34" charset="0"/>
              </a:rPr>
              <a:t>Acts 6:7	--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the number multiplied greatly 	    …a great many of the priests</a:t>
            </a:r>
          </a:p>
          <a:p>
            <a:r>
              <a:rPr lang="en-US" sz="3200" b="1">
                <a:latin typeface="Arial" pitchFamily="34" charset="0"/>
              </a:rPr>
              <a:t>Acts 8:4	-- Therefore those who were scattered went everywhere preaching the word.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T Blue148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T Blue148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T Blue148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 Blue148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48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48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48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48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48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thograph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thograph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373</Words>
  <Application>Microsoft Office PowerPoint</Application>
  <PresentationFormat>On-screen Show (4:3)</PresentationFormat>
  <Paragraphs>102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Blank Presentation</vt:lpstr>
      <vt:lpstr>PT Blue148A</vt:lpstr>
      <vt:lpstr>1_Blank Presentation</vt:lpstr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Dowlen Road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Dawson</dc:creator>
  <cp:lastModifiedBy>Rick</cp:lastModifiedBy>
  <cp:revision>40</cp:revision>
  <dcterms:created xsi:type="dcterms:W3CDTF">2000-08-02T20:22:03Z</dcterms:created>
  <dcterms:modified xsi:type="dcterms:W3CDTF">2014-04-19T16:02:36Z</dcterms:modified>
</cp:coreProperties>
</file>