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5" r:id="rId1"/>
    <p:sldMasterId id="2147484657" r:id="rId2"/>
    <p:sldMasterId id="2147484659" r:id="rId3"/>
    <p:sldMasterId id="2147484661" r:id="rId4"/>
    <p:sldMasterId id="2147484663" r:id="rId5"/>
    <p:sldMasterId id="2147484665" r:id="rId6"/>
    <p:sldMasterId id="2147484667" r:id="rId7"/>
    <p:sldMasterId id="2147484669" r:id="rId8"/>
    <p:sldMasterId id="2147484671" r:id="rId9"/>
    <p:sldMasterId id="2147484673" r:id="rId10"/>
    <p:sldMasterId id="2147484675" r:id="rId11"/>
    <p:sldMasterId id="2147484677" r:id="rId12"/>
    <p:sldMasterId id="2147484679" r:id="rId13"/>
    <p:sldMasterId id="2147484681" r:id="rId14"/>
  </p:sldMasterIdLst>
  <p:notesMasterIdLst>
    <p:notesMasterId r:id="rId32"/>
  </p:notesMasterIdLst>
  <p:handoutMasterIdLst>
    <p:handoutMasterId r:id="rId33"/>
  </p:handoutMasterIdLst>
  <p:sldIdLst>
    <p:sldId id="7497" r:id="rId15"/>
    <p:sldId id="7498" r:id="rId16"/>
    <p:sldId id="7499" r:id="rId17"/>
    <p:sldId id="7533" r:id="rId18"/>
    <p:sldId id="7500" r:id="rId19"/>
    <p:sldId id="7501" r:id="rId20"/>
    <p:sldId id="7502" r:id="rId21"/>
    <p:sldId id="7532" r:id="rId22"/>
    <p:sldId id="7503" r:id="rId23"/>
    <p:sldId id="7531" r:id="rId24"/>
    <p:sldId id="7504" r:id="rId25"/>
    <p:sldId id="7505" r:id="rId26"/>
    <p:sldId id="7506" r:id="rId27"/>
    <p:sldId id="7507" r:id="rId28"/>
    <p:sldId id="7508" r:id="rId29"/>
    <p:sldId id="7509" r:id="rId30"/>
    <p:sldId id="7510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99"/>
    <a:srgbClr val="800000"/>
    <a:srgbClr val="1C1C1C"/>
    <a:srgbClr val="080808"/>
    <a:srgbClr val="0000FF"/>
    <a:srgbClr val="CC00CC"/>
    <a:srgbClr val="B2B2B2"/>
    <a:srgbClr val="E4B0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2" autoAdjust="0"/>
    <p:restoredTop sz="86420" autoAdjust="0"/>
  </p:normalViewPr>
  <p:slideViewPr>
    <p:cSldViewPr>
      <p:cViewPr varScale="1">
        <p:scale>
          <a:sx n="114" d="100"/>
          <a:sy n="114" d="100"/>
        </p:scale>
        <p:origin x="-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3" y="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47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3" y="883047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fld id="{036BE8F2-B6F4-44A8-9D9C-E0F54009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3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3" y="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8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47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3" y="883047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fld id="{1CD5DC1E-3581-4A44-B2B0-813D97C16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7B04C-C099-407E-8BD5-ED967F16A2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11418-FF53-47A8-B73B-E7F67E01F0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rm4.staticflickr.com/3743/11178388835_b7d56ea6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2667000" cy="2667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81000"/>
            <a:ext cx="817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/>
                <a:solidFill>
                  <a:srgbClr val="9BBB59"/>
                </a:solidFill>
                <a:latin typeface="Calibri"/>
              </a:rPr>
              <a:t>“As Was His Custom”</a:t>
            </a:r>
            <a:endParaRPr lang="en-US" sz="7200" b="1" dirty="0">
              <a:ln/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993" y="2057400"/>
            <a:ext cx="4981940" cy="258532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spc="200" dirty="0" smtClean="0">
                <a:ln w="28575">
                  <a:solidFill>
                    <a:srgbClr val="9BBB59">
                      <a:tint val="10000"/>
                    </a:srgbClr>
                  </a:solidFill>
                </a:ln>
                <a:solidFill>
                  <a:prstClr val="black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libri"/>
              </a:rPr>
              <a:t>Jesus’ Habits</a:t>
            </a:r>
            <a:br>
              <a:rPr lang="en-US" sz="5400" b="1" spc="200" dirty="0" smtClean="0">
                <a:ln w="28575">
                  <a:solidFill>
                    <a:srgbClr val="9BBB59">
                      <a:tint val="10000"/>
                    </a:srgbClr>
                  </a:solidFill>
                </a:ln>
                <a:solidFill>
                  <a:prstClr val="black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libri"/>
              </a:rPr>
            </a:br>
            <a:r>
              <a:rPr lang="en-US" sz="5400" b="1" spc="200" dirty="0" smtClean="0">
                <a:ln w="28575">
                  <a:solidFill>
                    <a:srgbClr val="9BBB59">
                      <a:tint val="10000"/>
                    </a:srgbClr>
                  </a:solidFill>
                </a:ln>
                <a:solidFill>
                  <a:prstClr val="black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libri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spc="200" dirty="0" smtClean="0">
                <a:ln w="28575">
                  <a:solidFill>
                    <a:srgbClr val="9BBB59">
                      <a:tint val="10000"/>
                    </a:srgbClr>
                  </a:solidFill>
                </a:ln>
                <a:solidFill>
                  <a:prstClr val="black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libri"/>
              </a:rPr>
              <a:t>My Resolutions</a:t>
            </a:r>
            <a:endParaRPr lang="en-US" sz="5400" b="1" spc="200" dirty="0">
              <a:ln w="28575">
                <a:solidFill>
                  <a:srgbClr val="9BBB59">
                    <a:tint val="10000"/>
                  </a:srgbClr>
                </a:solidFill>
              </a:ln>
              <a:solidFill>
                <a:prstClr val="black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97363"/>
          </a:xfrm>
        </p:spPr>
        <p:txBody>
          <a:bodyPr/>
          <a:lstStyle/>
          <a:p>
            <a:r>
              <a:rPr lang="en-US" dirty="0" smtClean="0"/>
              <a:t>Luke 22:39</a:t>
            </a:r>
            <a:br>
              <a:rPr lang="en-US" dirty="0" smtClean="0"/>
            </a:br>
            <a:r>
              <a:rPr lang="en-US" dirty="0" smtClean="0"/>
              <a:t>Coming out, He went to the Mount of Olives, as He was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accustomed</a:t>
            </a:r>
            <a:r>
              <a:rPr lang="en-US" dirty="0" smtClean="0"/>
              <a:t>  (“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was His custom</a:t>
            </a:r>
            <a:r>
              <a:rPr lang="en-US" dirty="0" smtClean="0"/>
              <a:t>” RSV) and His disciples also followed Him.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798460">
            <a:off x="1238643" y="4629335"/>
            <a:ext cx="6859307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John 18:2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And Judas, who betrayed Him, also knew the place; for Jesus often met there with His disciples.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4800"/>
            <a:ext cx="2644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Prayer</a:t>
            </a:r>
            <a:endParaRPr lang="en-US" sz="72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Resolution</a:t>
            </a:r>
            <a:b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4800"/>
            <a:ext cx="2644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Prayer</a:t>
            </a:r>
            <a:endParaRPr lang="en-US" sz="72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rot="21172034">
            <a:off x="214964" y="1650448"/>
            <a:ext cx="4572000" cy="12926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Mark 1:35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Calibri"/>
              </a:rPr>
            </a:br>
            <a:r>
              <a:rPr lang="en-US" b="1" dirty="0" smtClean="0">
                <a:solidFill>
                  <a:prstClr val="black"/>
                </a:solidFill>
                <a:latin typeface="Calibri"/>
              </a:rPr>
              <a:t>Now in the morning, having risen a long while before daylight, He went out and departed to a solitary place; and there He prayed.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235" y="3187970"/>
            <a:ext cx="38100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Mark 6:46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And when He had sent them away, He departed to the mountain to pray.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20965308">
            <a:off x="56319" y="4352444"/>
            <a:ext cx="43434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Mark 13:33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"Take heed, watch and pray; for you do not know when the time is.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508835">
            <a:off x="4930029" y="1810622"/>
            <a:ext cx="39624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Luke 5:16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So He Himself often withdrew into the wilderness and prayed.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21185659">
            <a:off x="4329986" y="2985883"/>
            <a:ext cx="4114800" cy="12926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Luke 6:12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Now it came to pass in those days that He went out to the mountain to pray, and continued all night in prayer to God.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434031">
            <a:off x="5588804" y="4483844"/>
            <a:ext cx="35052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Luke 9:18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And it happened, as He was alone praying …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21431031">
            <a:off x="3229395" y="5369334"/>
            <a:ext cx="4572000" cy="12926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Luke 9:28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Now it came to pass, about eight days after these sayings, that He took Peter, John, and James and went up on the mountain to pray.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Daniel 6:9-10 </a:t>
            </a:r>
          </a:p>
          <a:p>
            <a:pPr>
              <a:buNone/>
            </a:pPr>
            <a:r>
              <a:rPr lang="en-US" dirty="0" smtClean="0"/>
              <a:t>Therefore King Darius signed the written decree.</a:t>
            </a:r>
          </a:p>
          <a:p>
            <a:pPr>
              <a:buNone/>
            </a:pPr>
            <a:r>
              <a:rPr lang="en-US" dirty="0" smtClean="0"/>
              <a:t>Now when Daniel knew that the writing was signed, he went home. And in his upper room, with his windows open toward Jerusalem, he knelt down on his knees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times that day</a:t>
            </a:r>
            <a:r>
              <a:rPr lang="en-US" dirty="0" smtClean="0"/>
              <a:t>, and </a:t>
            </a:r>
            <a:r>
              <a:rPr lang="en-U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gave thanks before his God,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was his custom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since early days.</a:t>
            </a:r>
            <a:endParaRPr lang="en-US" dirty="0"/>
          </a:p>
        </p:txBody>
      </p:sp>
      <p:pic>
        <p:nvPicPr>
          <p:cNvPr id="37890" name="Picture 2" descr="http://1.bp.blogspot.com/-jyzvQcY-HqI/TeUps88cbPI/AAAAAAAAAR8/kWut2UqMMEA/s1600/praying_hands_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90600"/>
            <a:ext cx="2283451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0555253">
            <a:off x="244050" y="511112"/>
            <a:ext cx="202953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Prayer</a:t>
            </a:r>
            <a:endParaRPr lang="en-US" sz="54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Psalm 55:16-17</a:t>
            </a:r>
          </a:p>
          <a:p>
            <a:pPr>
              <a:buNone/>
            </a:pPr>
            <a:r>
              <a:rPr lang="en-US" dirty="0" smtClean="0"/>
              <a:t>As for me,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call upon God</a:t>
            </a:r>
            <a:r>
              <a:rPr lang="en-US" dirty="0" smtClean="0"/>
              <a:t>, And the LORD shall save me.</a:t>
            </a:r>
          </a:p>
          <a:p>
            <a:pPr>
              <a:buNone/>
            </a:pPr>
            <a:r>
              <a:rPr lang="en-US" dirty="0" smtClean="0"/>
              <a:t>Evening and morning and at noon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pray</a:t>
            </a:r>
            <a:r>
              <a:rPr lang="en-US" dirty="0" smtClean="0"/>
              <a:t>, and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aloud</a:t>
            </a:r>
            <a:r>
              <a:rPr lang="en-US" dirty="0" smtClean="0"/>
              <a:t>, And He shall hear my voice.</a:t>
            </a:r>
            <a:endParaRPr lang="en-US" dirty="0"/>
          </a:p>
        </p:txBody>
      </p:sp>
      <p:pic>
        <p:nvPicPr>
          <p:cNvPr id="38914" name="Picture 2" descr="http://www.teapartytribune.com/wp-content/uploads/2012/10/Two-Hands-in-prayer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0045267">
            <a:off x="610090" y="531977"/>
            <a:ext cx="1551323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50800"/>
                <a:solidFill>
                  <a:schemeClr val="bg1">
                    <a:lumMod val="75000"/>
                  </a:schemeClr>
                </a:solidFill>
                <a:latin typeface="Calibri"/>
              </a:rPr>
              <a:t>Prayer</a:t>
            </a:r>
            <a:endParaRPr lang="en-US" sz="4000" b="1" dirty="0">
              <a:ln w="50800"/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Luke 4:14-16</a:t>
            </a:r>
          </a:p>
          <a:p>
            <a:pPr>
              <a:buNone/>
            </a:pPr>
            <a:r>
              <a:rPr lang="en-US" dirty="0" smtClean="0"/>
              <a:t>“… And He taught in their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synagogues</a:t>
            </a:r>
            <a:r>
              <a:rPr lang="en-US" dirty="0" smtClean="0"/>
              <a:t> … So He came to Nazareth, where He had been brought up. And as His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</a:t>
            </a:r>
            <a:r>
              <a:rPr lang="en-US" dirty="0" smtClean="0"/>
              <a:t> was, He went into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synagogue on the Sabbath</a:t>
            </a:r>
            <a:r>
              <a:rPr lang="en-US" dirty="0" smtClean="0"/>
              <a:t> day, and stood up to read.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33849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latin typeface="Calibri"/>
              </a:rPr>
              <a:t>Worship</a:t>
            </a:r>
            <a:endParaRPr lang="en-US" sz="7200" b="1" dirty="0">
              <a:ln w="50800"/>
              <a:latin typeface="Calibri"/>
            </a:endParaRPr>
          </a:p>
        </p:txBody>
      </p:sp>
      <p:pic>
        <p:nvPicPr>
          <p:cNvPr id="39938" name="Picture 2" descr="https://encrypted-tbn2.gstatic.com/images?q=tbn:ANd9GcQ0MiReUNIfSfwO_GTrxP9r9vOElh4miniuUqePwbewteOybo2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0060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Acts 2:41-47</a:t>
            </a:r>
          </a:p>
          <a:p>
            <a:pPr>
              <a:buNone/>
            </a:pPr>
            <a:r>
              <a:rPr lang="en-US" dirty="0" smtClean="0"/>
              <a:t>42 And they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steadfastly</a:t>
            </a:r>
            <a:r>
              <a:rPr lang="en-US" dirty="0" smtClean="0"/>
              <a:t> in the apostles' doctrine and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r>
              <a:rPr lang="en-US" dirty="0" smtClean="0"/>
              <a:t>, in the breaking of bread, and in prayers.</a:t>
            </a:r>
          </a:p>
          <a:p>
            <a:pPr>
              <a:buNone/>
            </a:pPr>
            <a:r>
              <a:rPr lang="en-US" dirty="0" smtClean="0"/>
              <a:t>46 So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daily</a:t>
            </a:r>
            <a:r>
              <a:rPr lang="en-US" dirty="0" smtClean="0"/>
              <a:t> with one accord in the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  <a:r>
              <a:rPr lang="en-US" dirty="0" smtClean="0"/>
              <a:t>, and breaking bread </a:t>
            </a:r>
            <a:br>
              <a:rPr lang="en-US" dirty="0" smtClean="0"/>
            </a:br>
            <a:r>
              <a:rPr lang="en-US" dirty="0" smtClean="0"/>
              <a:t>from house to house, they </a:t>
            </a:r>
            <a:br>
              <a:rPr lang="en-US" dirty="0" smtClean="0"/>
            </a:br>
            <a:r>
              <a:rPr lang="en-US" dirty="0" smtClean="0"/>
              <a:t>ate their food with gladness </a:t>
            </a:r>
            <a:br>
              <a:rPr lang="en-US" dirty="0" smtClean="0"/>
            </a:br>
            <a:r>
              <a:rPr lang="en-US" dirty="0" smtClean="0"/>
              <a:t>and simplicity of heart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33849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Worship</a:t>
            </a:r>
            <a:endParaRPr lang="en-US" sz="72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  <p:pic>
        <p:nvPicPr>
          <p:cNvPr id="40962" name="Picture 2" descr="http://upload.wikimedia.org/wikipedia/commons/8/8d/V%C4%9Bnceslav_%C4%8Cern%C3%BD_-_P%C5%99%C3%ADchod_v%C4%9Brozv%C4%9Bst%C5%AF_Cyrila_a_Metod%C4%9Bje_na_Mora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19600"/>
            <a:ext cx="328826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Resolution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Lifelong Habit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Hebrews 10:22-25</a:t>
            </a:r>
          </a:p>
          <a:p>
            <a:pPr>
              <a:buNone/>
            </a:pPr>
            <a:r>
              <a:rPr lang="en-US" dirty="0" smtClean="0"/>
              <a:t>“not forsaking the assembling of ourselves together, as is the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of some, but exhorting one another, and so much the more as you see the Day approaching.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33849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Worship</a:t>
            </a:r>
            <a:endParaRPr lang="en-US" sz="72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05400"/>
            <a:ext cx="3697102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as is the 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habit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of some - RSV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638800"/>
            <a:ext cx="398320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as the 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custom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of some is - ASV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986" name="Picture 2" descr="http://2.bp.blogspot.com/-Xqe0vaNCQHY/TtVScZa5L5I/AAAAAAAAAhI/o8nXWi8wikY/s1600/Church%2BOut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42702"/>
            <a:ext cx="3472853" cy="226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Prayer</a:t>
            </a:r>
            <a:br>
              <a:rPr lang="en-US" sz="4400" b="1" dirty="0" smtClean="0"/>
            </a:b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Worship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04800"/>
            <a:ext cx="73019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50800"/>
                <a:solidFill>
                  <a:srgbClr val="00B050"/>
                </a:solidFill>
                <a:latin typeface="Calibri"/>
              </a:rPr>
              <a:t>“As was His custom”</a:t>
            </a:r>
            <a:endParaRPr lang="en-US" sz="6600" b="1" dirty="0">
              <a:ln w="50800"/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44036" name="Picture 4" descr="http://img2.timeinc.net/health/images/slides/2011-year-resolution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encrypted-tbn3.gstatic.com/images?q=tbn:ANd9GcQhqpv5uAG6kzJPs79XK_NOgQoHDogY0gy3dxlv3ZvMpGfJFFvO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038600" cy="3710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encrypted-tbn2.gstatic.com/images?q=tbn:ANd9GcS93cUpuRQ4NVOPG9asbwfkPluaHOQnXOF2xWRXWmpwxXM7pO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574637" cy="34575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630486">
            <a:off x="404547" y="4842626"/>
            <a:ext cx="3531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Resolutions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tatic.neatorama.com/images/2013-01/new-year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867400" cy="6281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5106" name="Picture 2" descr="http://31.media.tumblr.com/tumblr_lo011yNYXJ1qk42wr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603">
            <a:off x="161809" y="-35620"/>
            <a:ext cx="2997986" cy="4559284"/>
          </a:xfrm>
          <a:prstGeom prst="rect">
            <a:avLst/>
          </a:prstGeom>
          <a:noFill/>
        </p:spPr>
      </p:pic>
      <p:pic>
        <p:nvPicPr>
          <p:cNvPr id="175110" name="Picture 6" descr="http://changegangs.com/wp-content/uploads/2013/05/we-first-make-our-habits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3765">
            <a:off x="5181600" y="457200"/>
            <a:ext cx="2857500" cy="2857500"/>
          </a:xfrm>
          <a:prstGeom prst="rect">
            <a:avLst/>
          </a:prstGeom>
          <a:noFill/>
        </p:spPr>
      </p:pic>
      <p:pic>
        <p:nvPicPr>
          <p:cNvPr id="175108" name="Picture 4" descr="http://habitamonth.files.wordpress.com/2012/06/hab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4951">
            <a:off x="2831291" y="2267710"/>
            <a:ext cx="4054771" cy="2895600"/>
          </a:xfrm>
          <a:prstGeom prst="rect">
            <a:avLst/>
          </a:prstGeom>
          <a:noFill/>
        </p:spPr>
      </p:pic>
      <p:pic>
        <p:nvPicPr>
          <p:cNvPr id="175112" name="Picture 8" descr="http://4.bp.blogspot.com/-JHpTLhgYCl4/UqsvVSIIieI/AAAAAAAADIY/ckv2rCWHgHk/s1600/Change-is-g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4224"/>
            <a:ext cx="2895600" cy="2443776"/>
          </a:xfrm>
          <a:prstGeom prst="rect">
            <a:avLst/>
          </a:prstGeom>
          <a:noFill/>
        </p:spPr>
      </p:pic>
      <p:pic>
        <p:nvPicPr>
          <p:cNvPr id="8" name="Picture 2" descr="http://thinkdobusiness.com/wp-content/uploads/2012/10/Habi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4712">
            <a:off x="6596059" y="4471991"/>
            <a:ext cx="2266950" cy="2266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67000" y="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Motivators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I Am Resolved</a:t>
            </a:r>
          </a:p>
        </p:txBody>
      </p:sp>
      <p:pic>
        <p:nvPicPr>
          <p:cNvPr id="2055" name="Picture 7" descr="IAmResolv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938" y="0"/>
            <a:ext cx="4437062" cy="6858000"/>
          </a:xfrm>
          <a:prstGeom prst="rect">
            <a:avLst/>
          </a:prstGeom>
          <a:noFill/>
        </p:spPr>
      </p:pic>
      <p:pic>
        <p:nvPicPr>
          <p:cNvPr id="2056" name="Picture 8" descr="IAmResolv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706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</a:t>
            </a:r>
            <a:r>
              <a:rPr lang="en-US" dirty="0" smtClean="0"/>
              <a:t>:  “to make a definite and serious decision to do something”</a:t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</a:t>
            </a:r>
            <a:r>
              <a:rPr lang="en-US" dirty="0" smtClean="0"/>
              <a:t>:  “a usual way of behaving : something that a person does often in a regular and repeated way”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8046" y="304800"/>
            <a:ext cx="72371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Resolution = Habit</a:t>
            </a:r>
            <a:endParaRPr lang="en-US" sz="7200" b="1" dirty="0">
              <a:ln/>
              <a:solidFill>
                <a:srgbClr val="9BB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5842" name="Picture 2" descr="http://i2.cdn.turner.com/cnn/dam/assets/130625113726-healthy-unhealthy-habits-twins-story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95800"/>
            <a:ext cx="3733800" cy="2100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257800" y="6096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>
            <a:off x="0" y="1752600"/>
            <a:ext cx="9144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Habits Of Highly Effective People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534400" cy="4343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Proactive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with end in mind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first things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Win-Win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first to Understand</a:t>
            </a:r>
            <a:b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to be Understood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Sharpen the Saw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careerdevelopmentplan.net/wp-content/uploads/2005/10/habits_of_highly_effective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781176" cy="48768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 rot="20041122">
            <a:off x="2258133" y="2966351"/>
            <a:ext cx="69186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 smtClean="0">
                <a:ln w="50800"/>
                <a:solidFill>
                  <a:prstClr val="white">
                    <a:shade val="50000"/>
                  </a:prstClr>
                </a:solidFill>
                <a:latin typeface="Calibri"/>
              </a:rPr>
              <a:t>COMPLICATED</a:t>
            </a:r>
            <a:endParaRPr lang="en-US" sz="8800" b="1" dirty="0">
              <a:ln w="50800"/>
              <a:solidFill>
                <a:prstClr val="white">
                  <a:shade val="50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752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Stephen Covey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Luke 2:42-47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42 And when He was twelve years old, they went up to Jerusalem according to the custom of the feast. …      </a:t>
            </a:r>
          </a:p>
          <a:p>
            <a:pPr>
              <a:buNone/>
            </a:pPr>
            <a:r>
              <a:rPr lang="en-US" sz="2800" dirty="0" smtClean="0"/>
              <a:t>46 Now so it was that after three days they found Him in the temple, sitting in the </a:t>
            </a:r>
            <a:br>
              <a:rPr lang="en-US" sz="2800" dirty="0" smtClean="0"/>
            </a:br>
            <a:r>
              <a:rPr lang="en-US" sz="2800" dirty="0" smtClean="0"/>
              <a:t>midst of the teachers, both </a:t>
            </a:r>
            <a:br>
              <a:rPr lang="en-US" sz="2800" dirty="0" smtClean="0"/>
            </a:br>
            <a:r>
              <a:rPr lang="en-US" sz="2800" dirty="0" smtClean="0"/>
              <a:t>listening to them and </a:t>
            </a:r>
            <a:br>
              <a:rPr lang="en-US" sz="2800" dirty="0" smtClean="0"/>
            </a:br>
            <a:r>
              <a:rPr lang="en-US" sz="2800" dirty="0" smtClean="0"/>
              <a:t>asking them questions.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4042" y="304800"/>
            <a:ext cx="6067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srgbClr val="333333"/>
                </a:solidFill>
                <a:latin typeface="Calibri"/>
              </a:rPr>
              <a:t>Jesus’ Boyhood</a:t>
            </a:r>
            <a:endParaRPr lang="en-US" sz="7200" b="1" dirty="0">
              <a:ln w="50800"/>
              <a:solidFill>
                <a:srgbClr val="333333"/>
              </a:solidFill>
              <a:latin typeface="Calibri"/>
            </a:endParaRPr>
          </a:p>
        </p:txBody>
      </p:sp>
      <p:pic>
        <p:nvPicPr>
          <p:cNvPr id="174082" name="Picture 2" descr="http://media.ldscdn.org/images/media-library/gospel-art/new-testament/boy-jesus-in-the-temple-39538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4321793" cy="2849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smtClean="0"/>
              <a:t>Luke 2:52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Jesus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</a:t>
            </a:r>
            <a:r>
              <a:rPr lang="en-US" u="sng" dirty="0" smtClean="0"/>
              <a:t>wisdom</a:t>
            </a:r>
            <a:r>
              <a:rPr lang="en-US" dirty="0" smtClean="0"/>
              <a:t> and </a:t>
            </a:r>
            <a:r>
              <a:rPr lang="en-US" u="sng" dirty="0" smtClean="0"/>
              <a:t>stature</a:t>
            </a:r>
            <a:r>
              <a:rPr lang="en-US" dirty="0" smtClean="0"/>
              <a:t>, and in favor with </a:t>
            </a:r>
            <a:r>
              <a:rPr lang="en-US" u="sng" dirty="0" smtClean="0"/>
              <a:t>God</a:t>
            </a:r>
            <a:r>
              <a:rPr lang="en-US" dirty="0" smtClean="0"/>
              <a:t> and </a:t>
            </a:r>
            <a:r>
              <a:rPr lang="en-US" u="sng" dirty="0" smtClean="0"/>
              <a:t>men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5692" y="304800"/>
            <a:ext cx="5703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50800"/>
                <a:solidFill>
                  <a:srgbClr val="333333"/>
                </a:solidFill>
                <a:latin typeface="Calibri"/>
              </a:rPr>
              <a:t>Jesus &amp; Habits</a:t>
            </a:r>
            <a:endParaRPr lang="en-US" sz="7200" b="1" dirty="0">
              <a:ln w="50800"/>
              <a:solidFill>
                <a:srgbClr val="333333"/>
              </a:solidFill>
              <a:latin typeface="Calibri"/>
            </a:endParaRPr>
          </a:p>
        </p:txBody>
      </p:sp>
      <p:pic>
        <p:nvPicPr>
          <p:cNvPr id="4" name="Picture 2" descr="http://media.ldscdn.org/images/media-library/gospel-art/new-testament/carpenters-son-39540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175" y="3429000"/>
            <a:ext cx="412502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90600" y="4191000"/>
            <a:ext cx="1905000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36894</TotalTime>
  <Words>591</Words>
  <Application>Microsoft Macintosh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I Am Resolved</vt:lpstr>
      <vt:lpstr>PowerPoint Presentation</vt:lpstr>
      <vt:lpstr>7 Habits Of Highly Effective People</vt:lpstr>
      <vt:lpstr> </vt:lpstr>
      <vt:lpstr> </vt:lpstr>
      <vt:lpstr>A Simple Resolution A Lifelong Habit</vt:lpstr>
      <vt:lpstr>A Simple Resolution A Lifelong Habit</vt:lpstr>
      <vt:lpstr>A Simple Resolution A Lifelong Habit</vt:lpstr>
      <vt:lpstr>A Simple Resolution A Lifelong Habit</vt:lpstr>
      <vt:lpstr>A Simple Resolution A Lifelong Habit</vt:lpstr>
      <vt:lpstr>A Simple Resolution A Lifelong Habit</vt:lpstr>
      <vt:lpstr>A Simple Resolution A Lifelong Habit</vt:lpstr>
      <vt:lpstr> </vt:lpstr>
    </vt:vector>
  </TitlesOfParts>
  <Company>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2645</cp:revision>
  <dcterms:created xsi:type="dcterms:W3CDTF">2006-11-24T19:22:25Z</dcterms:created>
  <dcterms:modified xsi:type="dcterms:W3CDTF">2013-12-22T23:22:24Z</dcterms:modified>
</cp:coreProperties>
</file>