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75" r:id="rId2"/>
    <p:sldMasterId id="2147483777" r:id="rId3"/>
    <p:sldMasterId id="2147483794" r:id="rId4"/>
    <p:sldMasterId id="2147483839" r:id="rId5"/>
  </p:sldMasterIdLst>
  <p:notesMasterIdLst>
    <p:notesMasterId r:id="rId7"/>
  </p:notesMasterIdLst>
  <p:handoutMasterIdLst>
    <p:handoutMasterId r:id="rId8"/>
  </p:handoutMasterIdLst>
  <p:sldIdLst>
    <p:sldId id="7964" r:id="rId6"/>
  </p:sldIdLst>
  <p:sldSz cx="9144000" cy="6858000" type="screen4x3"/>
  <p:notesSz cx="7007225" cy="9288463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9"/>
    <a:srgbClr val="3333FF"/>
    <a:srgbClr val="FF6600"/>
    <a:srgbClr val="E4B0A0"/>
    <a:srgbClr val="3399FF"/>
    <a:srgbClr val="800000"/>
    <a:srgbClr val="FFFF66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709" autoAdjust="0"/>
  </p:normalViewPr>
  <p:slideViewPr>
    <p:cSldViewPr>
      <p:cViewPr varScale="1">
        <p:scale>
          <a:sx n="130" d="100"/>
          <a:sy n="130" d="100"/>
        </p:scale>
        <p:origin x="-1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074" y="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293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074" y="882293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 defTabSz="930830">
              <a:defRPr sz="1200" smtClean="0"/>
            </a:lvl1pPr>
          </a:lstStyle>
          <a:p>
            <a:pPr>
              <a:defRPr/>
            </a:pPr>
            <a:fld id="{399ADA2C-9F2D-4D59-823B-74FEE157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6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074" y="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6" y="4411467"/>
            <a:ext cx="5604513" cy="418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293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defTabSz="93083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074" y="8822931"/>
            <a:ext cx="3036570" cy="4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 defTabSz="930830">
              <a:defRPr sz="1200" smtClean="0"/>
            </a:lvl1pPr>
          </a:lstStyle>
          <a:p>
            <a:pPr>
              <a:defRPr/>
            </a:pPr>
            <a:fld id="{6EA8DB03-FC57-4165-9A7A-DDBD72494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4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6DB1-62BE-4530-8698-923CC706D6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E6E-C80D-4249-81F5-36573ECABC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D329E-C101-494A-99E6-36632730DD1F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00200"/>
            <a:ext cx="6019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C07096-63E9-4407-8A70-91C01D6512D3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47BDE-534E-4E8D-85D7-E06D2FEFF1D2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BD0830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841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7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7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5389C89A-B4A2-46AB-8862-D02AA186F9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 descr="telescop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1038" y="6008688"/>
            <a:ext cx="68103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Eras Medium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Eras Light ITC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Eras Light ITC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FF66DB1-62BE-4530-8698-923CC706D66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1/13/13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0272E6E-C80D-4249-81F5-36573ECABC5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5588" algn="ctr"/>
            <a:r>
              <a:rPr lang="en-US" sz="4800" dirty="0" smtClean="0">
                <a:solidFill>
                  <a:prstClr val="white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Gothic 32 Extended" pitchFamily="34" charset="0"/>
                <a:ea typeface="Times New Roman" pitchFamily="18" charset="0"/>
                <a:cs typeface="Times New Roman" pitchFamily="18" charset="0"/>
              </a:rPr>
              <a:t>“Put on the Full Armor of God”</a:t>
            </a:r>
            <a:endParaRPr lang="en-US" sz="2400" dirty="0" smtClean="0">
              <a:solidFill>
                <a:prstClr val="white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Gothic 32 Extended" pitchFamily="34" charset="0"/>
              <a:ea typeface="Times New Roman" pitchFamily="18" charset="0"/>
            </a:endParaRPr>
          </a:p>
          <a:p>
            <a:pPr indent="255588" algn="ctr" eaLnBrk="0" hangingPunct="0"/>
            <a:r>
              <a:rPr lang="en-US" sz="3200" dirty="0" smtClean="0">
                <a:solidFill>
                  <a:prstClr val="white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latin typeface="Gothic 32 Extended" pitchFamily="34" charset="0"/>
                <a:ea typeface="Times New Roman" pitchFamily="18" charset="0"/>
              </a:rPr>
              <a:t>EPHESIANS 6:10-20</a:t>
            </a:r>
            <a:endParaRPr lang="en-US" sz="4800" dirty="0" smtClean="0">
              <a:solidFill>
                <a:prstClr val="white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latin typeface="Gothic 32 Extended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1371600"/>
            <a:ext cx="8610600" cy="5262979"/>
          </a:xfrm>
          <a:prstGeom prst="rect">
            <a:avLst/>
          </a:prstGeom>
          <a:solidFill>
            <a:srgbClr val="000000">
              <a:alpha val="6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January		Our Struggle (vs.12)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February		Be Strong… (vs.10)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March		The Ability of Armor (vss.11,13)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April			Belt of Truth (vs.14)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May			Breastplate of Righteousness (vs.14)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June			Shoes of the Gospel of Peace (vs.15)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July			Shield of Faith (vs.16)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August		Helmet of Salvation (vs.17)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September		Sword of the Spirit (vs.17)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October		Prayer and Petition (vs.18)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November		Be on the Alert (vs.18)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prstClr val="white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thic 32 Extended" pitchFamily="34" charset="0"/>
                <a:ea typeface="Calibri" pitchFamily="34" charset="0"/>
                <a:cs typeface="Times New Roman" pitchFamily="18" charset="0"/>
              </a:rPr>
              <a:t>December		Opening of My Mouth (vs.19)</a:t>
            </a:r>
            <a:endParaRPr lang="en-US" sz="2800" dirty="0" smtClean="0">
              <a:solidFill>
                <a:prstClr val="white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Gothic 32 Extended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2015"/>
        </a:dk1>
        <a:lt1>
          <a:srgbClr val="FFFFFF"/>
        </a:lt1>
        <a:dk2>
          <a:srgbClr val="5D3E74"/>
        </a:dk2>
        <a:lt2>
          <a:srgbClr val="E2C98A"/>
        </a:lt2>
        <a:accent1>
          <a:srgbClr val="8C7B70"/>
        </a:accent1>
        <a:accent2>
          <a:srgbClr val="8F5F2F"/>
        </a:accent2>
        <a:accent3>
          <a:srgbClr val="B6AFB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">
  <a:themeElements>
    <a:clrScheme name="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">
      <a:majorFont>
        <a:latin typeface="Eras Medium ITC"/>
        <a:ea typeface=""/>
        <a:cs typeface="Arial"/>
      </a:majorFont>
      <a:minorFont>
        <a:latin typeface="Eras Demi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A5002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Right"/>
          <a:lightRig rig="legacyFlat3" dir="b"/>
        </a:scene3d>
        <a:sp3d extrusionH="887400" prstMaterial="legacyMatte">
          <a:bevelT w="13500" h="13500" prst="angle"/>
          <a:bevelB w="13500" h="13500" prst="angle"/>
          <a:extrusionClr>
            <a:srgbClr val="A5002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</a:defRPr>
        </a:defPPr>
      </a:lstStyle>
    </a:lnDef>
  </a:objectDefaults>
  <a:extraClrSchemeLst>
    <a:extraClrScheme>
      <a:clrScheme name="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32294</TotalTime>
  <Words>16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1_Office Theme</vt:lpstr>
      <vt:lpstr>2_Office Theme</vt:lpstr>
      <vt:lpstr>3_Office Theme</vt:lpstr>
      <vt:lpstr>B</vt:lpstr>
      <vt:lpstr>4_Office Theme</vt:lpstr>
      <vt:lpstr>PowerPoint Presentation</vt:lpstr>
      <vt:lpstr>Custom Show 1</vt:lpstr>
    </vt:vector>
  </TitlesOfParts>
  <Company> 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JESUS  NAME,  AMEN”</dc:title>
  <dc:creator>Rick</dc:creator>
  <cp:lastModifiedBy>Andrew Wineinger</cp:lastModifiedBy>
  <cp:revision>2567</cp:revision>
  <dcterms:created xsi:type="dcterms:W3CDTF">2006-11-24T19:22:25Z</dcterms:created>
  <dcterms:modified xsi:type="dcterms:W3CDTF">2013-01-13T23:40:44Z</dcterms:modified>
</cp:coreProperties>
</file>